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9" Type="http://schemas.openxmlformats.org/officeDocument/2006/relationships/image" Target="../media/image12.png"/><Relationship Id="rId10" Type="http://schemas.openxmlformats.org/officeDocument/2006/relationships/image" Target="../media/image13.png"/><Relationship Id="rId11" Type="http://schemas.openxmlformats.org/officeDocument/2006/relationships/image" Target="../media/image14.png"/><Relationship Id="rId12" Type="http://schemas.openxmlformats.org/officeDocument/2006/relationships/image" Target="../media/image15.png"/><Relationship Id="rId13" Type="http://schemas.openxmlformats.org/officeDocument/2006/relationships/image" Target="../media/image16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77773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700" y="900176"/>
            <a:ext cx="5928995" cy="14325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1-8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Tangent, </a:t>
            </a:r>
            <a:r>
              <a:rPr dirty="0" sz="1600" b="1">
                <a:latin typeface="Calibri"/>
                <a:cs typeface="Calibri"/>
              </a:rPr>
              <a:t>Normal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and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Binormal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Vectors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application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applications,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6032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past we’ve</a:t>
            </a:r>
            <a:r>
              <a:rPr dirty="0" sz="1100">
                <a:latin typeface="Calibri"/>
                <a:cs typeface="Calibri"/>
              </a:rPr>
              <a:t> used </a:t>
            </a:r>
            <a:r>
              <a:rPr dirty="0" sz="1100" spc="-5">
                <a:latin typeface="Calibri"/>
                <a:cs typeface="Calibri"/>
              </a:rPr>
              <a:t>the 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slope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result,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21937" y="2430936"/>
            <a:ext cx="97853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83185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	</a:t>
            </a:r>
            <a:r>
              <a:rPr dirty="0" sz="1200" spc="-375">
                <a:latin typeface="Microsoft Sans Serif"/>
                <a:cs typeface="Microsoft Sans Serif"/>
              </a:rPr>
              <a:t>→</a:t>
            </a:r>
            <a:r>
              <a:rPr dirty="0" baseline="-32407" sz="1800" spc="-562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97526" y="2714122"/>
            <a:ext cx="191960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5"/>
              </a:spcBef>
              <a:tabLst>
                <a:tab pos="1818005" algn="l"/>
              </a:tabLst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r>
              <a:rPr dirty="0" baseline="-32407" sz="1800" spc="-569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2452310"/>
            <a:ext cx="5851525" cy="588645"/>
          </a:xfrm>
          <a:prstGeom prst="rect">
            <a:avLst/>
          </a:prstGeom>
        </p:spPr>
        <p:txBody>
          <a:bodyPr wrap="square" lIns="0" tIns="508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00"/>
              </a:spcBef>
            </a:pPr>
            <a:r>
              <a:rPr dirty="0" baseline="5050" sz="1650">
                <a:latin typeface="Calibri"/>
                <a:cs typeface="Calibri"/>
              </a:rPr>
              <a:t>Given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vector</a:t>
            </a:r>
            <a:r>
              <a:rPr dirty="0" baseline="5050" sz="1650" spc="-7">
                <a:latin typeface="Calibri"/>
                <a:cs typeface="Calibri"/>
              </a:rPr>
              <a:t> function,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call</a:t>
            </a:r>
            <a:r>
              <a:rPr dirty="0" baseline="5050" sz="1650" spc="284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r</a:t>
            </a:r>
            <a:r>
              <a:rPr dirty="0" baseline="4629" sz="1800" spc="240" i="1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tangent vector </a:t>
            </a:r>
            <a:r>
              <a:rPr dirty="0" baseline="5050" sz="1650" spc="-7">
                <a:latin typeface="Calibri"/>
                <a:cs typeface="Calibri"/>
              </a:rPr>
              <a:t>provided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 </a:t>
            </a:r>
            <a:r>
              <a:rPr dirty="0" baseline="5050" sz="1650">
                <a:latin typeface="Calibri"/>
                <a:cs typeface="Calibri"/>
              </a:rPr>
              <a:t>exists</a:t>
            </a:r>
            <a:r>
              <a:rPr dirty="0" baseline="5050" sz="1650" spc="-7">
                <a:latin typeface="Calibri"/>
                <a:cs typeface="Calibri"/>
              </a:rPr>
              <a:t> 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provided</a:t>
            </a:r>
            <a:endParaRPr baseline="5050" sz="1650">
              <a:latin typeface="Calibri"/>
              <a:cs typeface="Calibri"/>
            </a:endParaRPr>
          </a:p>
          <a:p>
            <a:pPr marL="36195">
              <a:lnSpc>
                <a:spcPct val="100000"/>
              </a:lnSpc>
              <a:spcBef>
                <a:spcPts val="2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240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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20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tangent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P</a:t>
            </a:r>
            <a:r>
              <a:rPr dirty="0" baseline="5050" sz="1650" spc="-7" i="1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 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passes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through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P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parallel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1504" y="3089657"/>
            <a:ext cx="4192904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vector,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09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 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173317" y="3052832"/>
            <a:ext cx="325818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2698750" algn="l"/>
              </a:tabLst>
            </a:pPr>
            <a:r>
              <a:rPr dirty="0" baseline="39351" sz="1800" spc="-1132">
                <a:latin typeface="Microsoft Sans Serif"/>
                <a:cs typeface="Microsoft Sans Serif"/>
              </a:rPr>
              <a:t>→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135">
                <a:latin typeface="Symbol"/>
                <a:cs typeface="Symbol"/>
              </a:rPr>
              <a:t></a:t>
            </a:r>
            <a:r>
              <a:rPr dirty="0" sz="1600" spc="145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baseline="39351" sz="1800" spc="-1132">
                <a:latin typeface="Microsoft Sans Serif"/>
                <a:cs typeface="Microsoft Sans Serif"/>
              </a:rPr>
              <a:t>→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155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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420323" y="3103880"/>
            <a:ext cx="10318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32030" y="3336495"/>
            <a:ext cx="1955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424663" y="3277360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3303573"/>
            <a:ext cx="5925820" cy="50927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 marR="5080" indent="-635">
              <a:lnSpc>
                <a:spcPct val="135000"/>
              </a:lnSpc>
              <a:spcBef>
                <a:spcPts val="140"/>
              </a:spcBef>
            </a:pP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r</a:t>
            </a:r>
            <a:r>
              <a:rPr dirty="0" baseline="2314" sz="1800" spc="37">
                <a:latin typeface="Symbol"/>
                <a:cs typeface="Symbol"/>
              </a:rPr>
              <a:t></a:t>
            </a:r>
            <a:r>
              <a:rPr dirty="0" baseline="2314" sz="1800" spc="39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2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would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888934" y="3984195"/>
            <a:ext cx="1955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38586" y="4011579"/>
            <a:ext cx="635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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781446" y="3925060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60" y="4020310"/>
            <a:ext cx="4215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Also, </a:t>
            </a:r>
            <a:r>
              <a:rPr dirty="0" sz="1100" spc="-5">
                <a:latin typeface="Calibri"/>
                <a:cs typeface="Calibri"/>
              </a:rPr>
              <a:t>provided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  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50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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unit tangent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vector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-10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5">
                <a:latin typeface="Calibri"/>
                <a:cs typeface="Calibri"/>
              </a:rPr>
              <a:t> by,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920496" y="4293108"/>
            <a:ext cx="5931535" cy="500380"/>
            <a:chOff x="920496" y="4293108"/>
            <a:chExt cx="5931535" cy="500380"/>
          </a:xfrm>
        </p:grpSpPr>
        <p:sp>
          <p:nvSpPr>
            <p:cNvPr id="20" name="object 20"/>
            <p:cNvSpPr/>
            <p:nvPr/>
          </p:nvSpPr>
          <p:spPr>
            <a:xfrm>
              <a:off x="920496" y="4293108"/>
              <a:ext cx="5931535" cy="500380"/>
            </a:xfrm>
            <a:custGeom>
              <a:avLst/>
              <a:gdLst/>
              <a:ahLst/>
              <a:cxnLst/>
              <a:rect l="l" t="t" r="r" b="b"/>
              <a:pathLst>
                <a:path w="5931534" h="500379">
                  <a:moveTo>
                    <a:pt x="5931408" y="0"/>
                  </a:moveTo>
                  <a:lnTo>
                    <a:pt x="0" y="0"/>
                  </a:lnTo>
                  <a:lnTo>
                    <a:pt x="0" y="499872"/>
                  </a:lnTo>
                  <a:lnTo>
                    <a:pt x="5931408" y="499872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943877" y="4543277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3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921255" y="4543277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3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280427" y="4543277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3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257805" y="4543277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35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905777" y="4524102"/>
              <a:ext cx="390525" cy="0"/>
            </a:xfrm>
            <a:custGeom>
              <a:avLst/>
              <a:gdLst/>
              <a:ahLst/>
              <a:cxnLst/>
              <a:rect l="l" t="t" r="r" b="b"/>
              <a:pathLst>
                <a:path w="390525" h="0">
                  <a:moveTo>
                    <a:pt x="0" y="0"/>
                  </a:moveTo>
                  <a:lnTo>
                    <a:pt x="390525" y="0"/>
                  </a:lnTo>
                </a:path>
              </a:pathLst>
            </a:custGeom>
            <a:ln w="75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4122797" y="4286487"/>
            <a:ext cx="679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947841" y="4481836"/>
            <a:ext cx="31115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423570" y="4359995"/>
            <a:ext cx="63436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87">
                <a:latin typeface="Times New Roman"/>
                <a:cs typeface="Times New Roman"/>
              </a:rPr>
              <a:t> </a:t>
            </a:r>
            <a:r>
              <a:rPr dirty="0" baseline="43981" sz="1800" spc="-7" i="1">
                <a:latin typeface="Times New Roman"/>
                <a:cs typeface="Times New Roman"/>
              </a:rPr>
              <a:t>r</a:t>
            </a:r>
            <a:endParaRPr baseline="43981" sz="1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32363" y="4250135"/>
            <a:ext cx="35179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39351" sz="1800" spc="-1139">
                <a:latin typeface="Microsoft Sans Serif"/>
                <a:cs typeface="Microsoft Sans Serif"/>
              </a:rPr>
              <a:t>→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85879" y="4266912"/>
            <a:ext cx="882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932363" y="4422311"/>
            <a:ext cx="1708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914400" y="4287011"/>
            <a:ext cx="5943600" cy="512445"/>
          </a:xfrm>
          <a:custGeom>
            <a:avLst/>
            <a:gdLst/>
            <a:ahLst/>
            <a:cxnLst/>
            <a:rect l="l" t="t" r="r" b="b"/>
            <a:pathLst>
              <a:path w="5943600" h="5124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05955"/>
                </a:lnTo>
                <a:lnTo>
                  <a:pt x="6096" y="50595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505955"/>
                </a:lnTo>
                <a:lnTo>
                  <a:pt x="0" y="512064"/>
                </a:lnTo>
                <a:lnTo>
                  <a:pt x="6096" y="512064"/>
                </a:lnTo>
                <a:lnTo>
                  <a:pt x="5937504" y="512064"/>
                </a:lnTo>
                <a:lnTo>
                  <a:pt x="5943600" y="512064"/>
                </a:lnTo>
                <a:lnTo>
                  <a:pt x="5943600" y="5059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901700" y="4937892"/>
            <a:ext cx="587248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While,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somewhat</a:t>
            </a:r>
            <a:r>
              <a:rPr dirty="0" sz="1100">
                <a:latin typeface="Calibri"/>
                <a:cs typeface="Calibri"/>
              </a:rPr>
              <a:t> messy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occasion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979623" y="572321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60627" y="5510276"/>
            <a:ext cx="5593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4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305">
                <a:latin typeface="Calibri"/>
                <a:cs typeface="Calibri"/>
              </a:rPr>
              <a:t>th</a:t>
            </a:r>
            <a:r>
              <a:rPr dirty="0" baseline="-34722" sz="1800" spc="-457">
                <a:latin typeface="Microsoft Sans Serif"/>
                <a:cs typeface="Microsoft Sans Serif"/>
              </a:rPr>
              <a:t>→</a:t>
            </a:r>
            <a:r>
              <a:rPr dirty="0" sz="1100" spc="-305">
                <a:latin typeface="Calibri"/>
                <a:cs typeface="Calibri"/>
              </a:rPr>
              <a:t>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70">
                <a:latin typeface="Calibri"/>
                <a:cs typeface="Calibri"/>
              </a:rPr>
              <a:t>general</a:t>
            </a:r>
            <a:r>
              <a:rPr dirty="0" baseline="-34722" sz="1800" spc="-104">
                <a:latin typeface="Microsoft Sans Serif"/>
                <a:cs typeface="Microsoft Sans Serif"/>
              </a:rPr>
              <a:t>→</a:t>
            </a:r>
            <a:r>
              <a:rPr dirty="0" sz="1100" spc="-70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curve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522834" y="5631934"/>
            <a:ext cx="75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86027" y="5691074"/>
            <a:ext cx="240919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5050" sz="1650" spc="-7">
                <a:latin typeface="Calibri"/>
                <a:cs typeface="Calibri"/>
              </a:rPr>
              <a:t>gi</a:t>
            </a:r>
            <a:r>
              <a:rPr dirty="0" baseline="5050" sz="1650" spc="7">
                <a:latin typeface="Calibri"/>
                <a:cs typeface="Calibri"/>
              </a:rPr>
              <a:t>v</a:t>
            </a:r>
            <a:r>
              <a:rPr dirty="0" baseline="5050" sz="1650">
                <a:latin typeface="Calibri"/>
                <a:cs typeface="Calibri"/>
              </a:rPr>
              <a:t>en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</a:t>
            </a:r>
            <a:r>
              <a:rPr dirty="0" baseline="5050" sz="1650">
                <a:latin typeface="Calibri"/>
                <a:cs typeface="Calibri"/>
              </a:rPr>
              <a:t>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2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79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337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44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85881" y="6126551"/>
            <a:ext cx="5792470" cy="11303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algn="just" marR="508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First, by general formula we mean that we won’t be plugging 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specific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 will be finding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formula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can use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later date if we’d like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 at </a:t>
            </a:r>
            <a:r>
              <a:rPr dirty="0" sz="1100" spc="-10">
                <a:latin typeface="Calibri"/>
                <a:cs typeface="Calibri"/>
              </a:rPr>
              <a:t>any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 curve.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said 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than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805127" y="7281669"/>
            <a:ext cx="723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392094" y="7160224"/>
            <a:ext cx="682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0706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789670" y="7245555"/>
            <a:ext cx="18815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39351" sz="1800" spc="-1139">
                <a:latin typeface="Microsoft Sans Serif"/>
                <a:cs typeface="Microsoft Sans Serif"/>
              </a:rPr>
              <a:t>→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30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315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86027" y="7698709"/>
            <a:ext cx="41179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length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3" name="object 43"/>
          <p:cNvGrpSpPr/>
          <p:nvPr/>
        </p:nvGrpSpPr>
        <p:grpSpPr>
          <a:xfrm>
            <a:off x="2760226" y="7965431"/>
            <a:ext cx="30480" cy="205740"/>
            <a:chOff x="2760226" y="7965431"/>
            <a:chExt cx="30480" cy="205740"/>
          </a:xfrm>
        </p:grpSpPr>
        <p:sp>
          <p:nvSpPr>
            <p:cNvPr id="44" name="object 44"/>
            <p:cNvSpPr/>
            <p:nvPr/>
          </p:nvSpPr>
          <p:spPr>
            <a:xfrm>
              <a:off x="2786567" y="7965431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40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2763989" y="7965431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40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3096133" y="7965431"/>
            <a:ext cx="30480" cy="205740"/>
            <a:chOff x="3096133" y="7965431"/>
            <a:chExt cx="30480" cy="205740"/>
          </a:xfrm>
        </p:grpSpPr>
        <p:sp>
          <p:nvSpPr>
            <p:cNvPr id="47" name="object 47"/>
            <p:cNvSpPr/>
            <p:nvPr/>
          </p:nvSpPr>
          <p:spPr>
            <a:xfrm>
              <a:off x="3122474" y="7965431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40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099896" y="7965431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40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9" name="object 49"/>
          <p:cNvGrpSpPr/>
          <p:nvPr/>
        </p:nvGrpSpPr>
        <p:grpSpPr>
          <a:xfrm>
            <a:off x="3288051" y="7936661"/>
            <a:ext cx="1402080" cy="184785"/>
            <a:chOff x="3288051" y="7936661"/>
            <a:chExt cx="1402080" cy="184785"/>
          </a:xfrm>
        </p:grpSpPr>
        <p:sp>
          <p:nvSpPr>
            <p:cNvPr id="50" name="object 50"/>
            <p:cNvSpPr/>
            <p:nvPr/>
          </p:nvSpPr>
          <p:spPr>
            <a:xfrm>
              <a:off x="3289240" y="8052540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89"/>
                  </a:moveTo>
                  <a:lnTo>
                    <a:pt x="1544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304688" y="8052540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838" y="6832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341527" y="7940258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610"/>
                  </a:moveTo>
                  <a:lnTo>
                    <a:pt x="404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3381931" y="7940258"/>
              <a:ext cx="1308100" cy="0"/>
            </a:xfrm>
            <a:custGeom>
              <a:avLst/>
              <a:gdLst/>
              <a:ahLst/>
              <a:cxnLst/>
              <a:rect l="l" t="t" r="r" b="b"/>
              <a:pathLst>
                <a:path w="1308100" h="0">
                  <a:moveTo>
                    <a:pt x="0" y="0"/>
                  </a:moveTo>
                  <a:lnTo>
                    <a:pt x="130797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288051" y="7936661"/>
              <a:ext cx="1402080" cy="184785"/>
            </a:xfrm>
            <a:custGeom>
              <a:avLst/>
              <a:gdLst/>
              <a:ahLst/>
              <a:cxnLst/>
              <a:rect l="l" t="t" r="r" b="b"/>
              <a:pathLst>
                <a:path w="1402079" h="184784">
                  <a:moveTo>
                    <a:pt x="57437" y="184207"/>
                  </a:moveTo>
                  <a:lnTo>
                    <a:pt x="49911" y="184207"/>
                  </a:lnTo>
                  <a:lnTo>
                    <a:pt x="12676" y="121073"/>
                  </a:lnTo>
                  <a:lnTo>
                    <a:pt x="2377" y="127866"/>
                  </a:lnTo>
                  <a:lnTo>
                    <a:pt x="0" y="123471"/>
                  </a:lnTo>
                  <a:lnTo>
                    <a:pt x="20994" y="110684"/>
                  </a:lnTo>
                  <a:lnTo>
                    <a:pt x="53476" y="168223"/>
                  </a:lnTo>
                  <a:lnTo>
                    <a:pt x="91107" y="0"/>
                  </a:lnTo>
                  <a:lnTo>
                    <a:pt x="1401857" y="0"/>
                  </a:lnTo>
                  <a:lnTo>
                    <a:pt x="1401857" y="7592"/>
                  </a:lnTo>
                  <a:lnTo>
                    <a:pt x="96653" y="7592"/>
                  </a:lnTo>
                  <a:lnTo>
                    <a:pt x="57437" y="1842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5" name="object 55"/>
          <p:cNvGrpSpPr/>
          <p:nvPr/>
        </p:nvGrpSpPr>
        <p:grpSpPr>
          <a:xfrm>
            <a:off x="3288051" y="8247535"/>
            <a:ext cx="508000" cy="184785"/>
            <a:chOff x="3288051" y="8247535"/>
            <a:chExt cx="508000" cy="184785"/>
          </a:xfrm>
        </p:grpSpPr>
        <p:sp>
          <p:nvSpPr>
            <p:cNvPr id="56" name="object 56"/>
            <p:cNvSpPr/>
            <p:nvPr/>
          </p:nvSpPr>
          <p:spPr>
            <a:xfrm>
              <a:off x="3289240" y="8363414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59">
                  <a:moveTo>
                    <a:pt x="0" y="9589"/>
                  </a:moveTo>
                  <a:lnTo>
                    <a:pt x="1544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3304688" y="8363414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79">
                  <a:moveTo>
                    <a:pt x="0" y="0"/>
                  </a:moveTo>
                  <a:lnTo>
                    <a:pt x="36838" y="6832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3341527" y="8251132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610"/>
                  </a:moveTo>
                  <a:lnTo>
                    <a:pt x="404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3381931" y="8251132"/>
              <a:ext cx="414020" cy="0"/>
            </a:xfrm>
            <a:custGeom>
              <a:avLst/>
              <a:gdLst/>
              <a:ahLst/>
              <a:cxnLst/>
              <a:rect l="l" t="t" r="r" b="b"/>
              <a:pathLst>
                <a:path w="414020" h="0">
                  <a:moveTo>
                    <a:pt x="0" y="0"/>
                  </a:moveTo>
                  <a:lnTo>
                    <a:pt x="4135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288051" y="8247535"/>
              <a:ext cx="508000" cy="184785"/>
            </a:xfrm>
            <a:custGeom>
              <a:avLst/>
              <a:gdLst/>
              <a:ahLst/>
              <a:cxnLst/>
              <a:rect l="l" t="t" r="r" b="b"/>
              <a:pathLst>
                <a:path w="508000" h="184784">
                  <a:moveTo>
                    <a:pt x="57437" y="184207"/>
                  </a:moveTo>
                  <a:lnTo>
                    <a:pt x="49911" y="184207"/>
                  </a:lnTo>
                  <a:lnTo>
                    <a:pt x="12676" y="121073"/>
                  </a:lnTo>
                  <a:lnTo>
                    <a:pt x="2377" y="127866"/>
                  </a:lnTo>
                  <a:lnTo>
                    <a:pt x="0" y="123471"/>
                  </a:lnTo>
                  <a:lnTo>
                    <a:pt x="20994" y="110684"/>
                  </a:lnTo>
                  <a:lnTo>
                    <a:pt x="53476" y="168223"/>
                  </a:lnTo>
                  <a:lnTo>
                    <a:pt x="91107" y="0"/>
                  </a:lnTo>
                  <a:lnTo>
                    <a:pt x="507426" y="0"/>
                  </a:lnTo>
                  <a:lnTo>
                    <a:pt x="507426" y="7592"/>
                  </a:lnTo>
                  <a:lnTo>
                    <a:pt x="96653" y="7592"/>
                  </a:lnTo>
                  <a:lnTo>
                    <a:pt x="57437" y="18420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1" name="object 61"/>
          <p:cNvSpPr txBox="1"/>
          <p:nvPr/>
        </p:nvSpPr>
        <p:spPr>
          <a:xfrm>
            <a:off x="3363263" y="7940346"/>
            <a:ext cx="135001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40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</a:t>
            </a:r>
            <a:r>
              <a:rPr dirty="0" sz="1200" spc="75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777803" y="7765075"/>
            <a:ext cx="1064260" cy="695960"/>
          </a:xfrm>
          <a:prstGeom prst="rect">
            <a:avLst/>
          </a:prstGeom>
        </p:spPr>
        <p:txBody>
          <a:bodyPr wrap="square" lIns="0" tIns="1555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2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  <a:p>
            <a:pPr marL="388620">
              <a:lnSpc>
                <a:spcPct val="100000"/>
              </a:lnSpc>
              <a:spcBef>
                <a:spcPts val="850"/>
              </a:spcBef>
              <a:tabLst>
                <a:tab pos="610235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787707" y="7844445"/>
            <a:ext cx="1581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86027" y="8628349"/>
            <a:ext cx="1796414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914400" y="5526023"/>
            <a:ext cx="5943600" cy="3313429"/>
          </a:xfrm>
          <a:custGeom>
            <a:avLst/>
            <a:gdLst/>
            <a:ahLst/>
            <a:cxnLst/>
            <a:rect l="l" t="t" r="r" b="b"/>
            <a:pathLst>
              <a:path w="5943600" h="331342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307080"/>
                </a:lnTo>
                <a:lnTo>
                  <a:pt x="6096" y="330708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307080"/>
                </a:lnTo>
                <a:lnTo>
                  <a:pt x="0" y="3313176"/>
                </a:lnTo>
                <a:lnTo>
                  <a:pt x="6096" y="3313176"/>
                </a:lnTo>
                <a:lnTo>
                  <a:pt x="5937504" y="3313176"/>
                </a:lnTo>
                <a:lnTo>
                  <a:pt x="5943600" y="3313176"/>
                </a:lnTo>
                <a:lnTo>
                  <a:pt x="5943600" y="330708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49335" y="1121275"/>
            <a:ext cx="532130" cy="205104"/>
            <a:chOff x="2849335" y="1121275"/>
            <a:chExt cx="532130" cy="205104"/>
          </a:xfrm>
        </p:grpSpPr>
        <p:sp>
          <p:nvSpPr>
            <p:cNvPr id="3" name="object 3"/>
            <p:cNvSpPr/>
            <p:nvPr/>
          </p:nvSpPr>
          <p:spPr>
            <a:xfrm>
              <a:off x="2862419" y="1258595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84"/>
                  </a:moveTo>
                  <a:lnTo>
                    <a:pt x="1546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877883" y="1258596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874" y="675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914757" y="1147553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69">
                  <a:moveTo>
                    <a:pt x="0" y="178618"/>
                  </a:moveTo>
                  <a:lnTo>
                    <a:pt x="4044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955200" y="1147554"/>
              <a:ext cx="414020" cy="0"/>
            </a:xfrm>
            <a:custGeom>
              <a:avLst/>
              <a:gdLst/>
              <a:ahLst/>
              <a:cxnLst/>
              <a:rect l="l" t="t" r="r" b="b"/>
              <a:pathLst>
                <a:path w="414020" h="0">
                  <a:moveTo>
                    <a:pt x="0" y="0"/>
                  </a:moveTo>
                  <a:lnTo>
                    <a:pt x="4139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861230" y="1143998"/>
              <a:ext cx="508000" cy="182245"/>
            </a:xfrm>
            <a:custGeom>
              <a:avLst/>
              <a:gdLst/>
              <a:ahLst/>
              <a:cxnLst/>
              <a:rect l="l" t="t" r="r" b="b"/>
              <a:pathLst>
                <a:path w="508000" h="182244">
                  <a:moveTo>
                    <a:pt x="57492" y="182175"/>
                  </a:moveTo>
                  <a:lnTo>
                    <a:pt x="49958" y="182175"/>
                  </a:lnTo>
                  <a:lnTo>
                    <a:pt x="12688" y="119738"/>
                  </a:lnTo>
                  <a:lnTo>
                    <a:pt x="2378" y="126455"/>
                  </a:lnTo>
                  <a:lnTo>
                    <a:pt x="0" y="122108"/>
                  </a:lnTo>
                  <a:lnTo>
                    <a:pt x="21014" y="109463"/>
                  </a:lnTo>
                  <a:lnTo>
                    <a:pt x="53527" y="166368"/>
                  </a:lnTo>
                  <a:lnTo>
                    <a:pt x="91194" y="0"/>
                  </a:lnTo>
                  <a:lnTo>
                    <a:pt x="507915" y="0"/>
                  </a:lnTo>
                  <a:lnTo>
                    <a:pt x="507915" y="7507"/>
                  </a:lnTo>
                  <a:lnTo>
                    <a:pt x="96745" y="7507"/>
                  </a:lnTo>
                  <a:lnTo>
                    <a:pt x="57492" y="18217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849335" y="1125030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 h="0">
                  <a:moveTo>
                    <a:pt x="0" y="0"/>
                  </a:moveTo>
                  <a:lnTo>
                    <a:pt x="531705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2845527" y="1572117"/>
            <a:ext cx="2087245" cy="205104"/>
            <a:chOff x="2845527" y="1572117"/>
            <a:chExt cx="2087245" cy="205104"/>
          </a:xfrm>
        </p:grpSpPr>
        <p:sp>
          <p:nvSpPr>
            <p:cNvPr id="10" name="object 10"/>
            <p:cNvSpPr/>
            <p:nvPr/>
          </p:nvSpPr>
          <p:spPr>
            <a:xfrm>
              <a:off x="2862420" y="170949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84"/>
                  </a:moveTo>
                  <a:lnTo>
                    <a:pt x="1546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877884" y="1709492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874" y="675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914759" y="1598449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69">
                  <a:moveTo>
                    <a:pt x="0" y="178618"/>
                  </a:moveTo>
                  <a:lnTo>
                    <a:pt x="4044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955202" y="1598450"/>
              <a:ext cx="414020" cy="0"/>
            </a:xfrm>
            <a:custGeom>
              <a:avLst/>
              <a:gdLst/>
              <a:ahLst/>
              <a:cxnLst/>
              <a:rect l="l" t="t" r="r" b="b"/>
              <a:pathLst>
                <a:path w="414020" h="0">
                  <a:moveTo>
                    <a:pt x="0" y="0"/>
                  </a:moveTo>
                  <a:lnTo>
                    <a:pt x="4139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861232" y="1594894"/>
              <a:ext cx="508000" cy="182245"/>
            </a:xfrm>
            <a:custGeom>
              <a:avLst/>
              <a:gdLst/>
              <a:ahLst/>
              <a:cxnLst/>
              <a:rect l="l" t="t" r="r" b="b"/>
              <a:pathLst>
                <a:path w="508000" h="182244">
                  <a:moveTo>
                    <a:pt x="57491" y="182174"/>
                  </a:moveTo>
                  <a:lnTo>
                    <a:pt x="49958" y="182174"/>
                  </a:lnTo>
                  <a:lnTo>
                    <a:pt x="12687" y="119737"/>
                  </a:lnTo>
                  <a:lnTo>
                    <a:pt x="2378" y="126455"/>
                  </a:lnTo>
                  <a:lnTo>
                    <a:pt x="0" y="122108"/>
                  </a:lnTo>
                  <a:lnTo>
                    <a:pt x="21014" y="109462"/>
                  </a:lnTo>
                  <a:lnTo>
                    <a:pt x="53527" y="166368"/>
                  </a:lnTo>
                  <a:lnTo>
                    <a:pt x="91194" y="0"/>
                  </a:lnTo>
                  <a:lnTo>
                    <a:pt x="507915" y="0"/>
                  </a:lnTo>
                  <a:lnTo>
                    <a:pt x="507915" y="7508"/>
                  </a:lnTo>
                  <a:lnTo>
                    <a:pt x="96745" y="7508"/>
                  </a:lnTo>
                  <a:lnTo>
                    <a:pt x="57491" y="1821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2849337" y="1575927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 h="0">
                  <a:moveTo>
                    <a:pt x="0" y="0"/>
                  </a:moveTo>
                  <a:lnTo>
                    <a:pt x="531705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629647" y="1709496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84"/>
                  </a:moveTo>
                  <a:lnTo>
                    <a:pt x="1546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645111" y="1709497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874" y="675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681986" y="1598454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69">
                  <a:moveTo>
                    <a:pt x="0" y="178618"/>
                  </a:moveTo>
                  <a:lnTo>
                    <a:pt x="4044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722429" y="1598455"/>
              <a:ext cx="414020" cy="0"/>
            </a:xfrm>
            <a:custGeom>
              <a:avLst/>
              <a:gdLst/>
              <a:ahLst/>
              <a:cxnLst/>
              <a:rect l="l" t="t" r="r" b="b"/>
              <a:pathLst>
                <a:path w="414020" h="0">
                  <a:moveTo>
                    <a:pt x="0" y="0"/>
                  </a:moveTo>
                  <a:lnTo>
                    <a:pt x="4139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628459" y="1594899"/>
              <a:ext cx="508000" cy="182245"/>
            </a:xfrm>
            <a:custGeom>
              <a:avLst/>
              <a:gdLst/>
              <a:ahLst/>
              <a:cxnLst/>
              <a:rect l="l" t="t" r="r" b="b"/>
              <a:pathLst>
                <a:path w="508000" h="182244">
                  <a:moveTo>
                    <a:pt x="57491" y="182175"/>
                  </a:moveTo>
                  <a:lnTo>
                    <a:pt x="49958" y="182175"/>
                  </a:lnTo>
                  <a:lnTo>
                    <a:pt x="12687" y="119737"/>
                  </a:lnTo>
                  <a:lnTo>
                    <a:pt x="2378" y="126455"/>
                  </a:lnTo>
                  <a:lnTo>
                    <a:pt x="0" y="122108"/>
                  </a:lnTo>
                  <a:lnTo>
                    <a:pt x="21014" y="109463"/>
                  </a:lnTo>
                  <a:lnTo>
                    <a:pt x="53527" y="166367"/>
                  </a:lnTo>
                  <a:lnTo>
                    <a:pt x="91194" y="0"/>
                  </a:lnTo>
                  <a:lnTo>
                    <a:pt x="507915" y="0"/>
                  </a:lnTo>
                  <a:lnTo>
                    <a:pt x="507915" y="7508"/>
                  </a:lnTo>
                  <a:lnTo>
                    <a:pt x="96745" y="7508"/>
                  </a:lnTo>
                  <a:lnTo>
                    <a:pt x="57491" y="18217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616564" y="1575931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 h="0">
                  <a:moveTo>
                    <a:pt x="0" y="0"/>
                  </a:moveTo>
                  <a:lnTo>
                    <a:pt x="531705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409959" y="170950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84"/>
                  </a:moveTo>
                  <a:lnTo>
                    <a:pt x="1546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425422" y="1709502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874" y="6757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462297" y="1598459"/>
              <a:ext cx="40640" cy="179070"/>
            </a:xfrm>
            <a:custGeom>
              <a:avLst/>
              <a:gdLst/>
              <a:ahLst/>
              <a:cxnLst/>
              <a:rect l="l" t="t" r="r" b="b"/>
              <a:pathLst>
                <a:path w="40639" h="179069">
                  <a:moveTo>
                    <a:pt x="0" y="178618"/>
                  </a:moveTo>
                  <a:lnTo>
                    <a:pt x="4044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4502740" y="1598459"/>
              <a:ext cx="414020" cy="0"/>
            </a:xfrm>
            <a:custGeom>
              <a:avLst/>
              <a:gdLst/>
              <a:ahLst/>
              <a:cxnLst/>
              <a:rect l="l" t="t" r="r" b="b"/>
              <a:pathLst>
                <a:path w="414020" h="0">
                  <a:moveTo>
                    <a:pt x="0" y="0"/>
                  </a:moveTo>
                  <a:lnTo>
                    <a:pt x="41394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408770" y="1594904"/>
              <a:ext cx="508000" cy="182245"/>
            </a:xfrm>
            <a:custGeom>
              <a:avLst/>
              <a:gdLst/>
              <a:ahLst/>
              <a:cxnLst/>
              <a:rect l="l" t="t" r="r" b="b"/>
              <a:pathLst>
                <a:path w="508000" h="182244">
                  <a:moveTo>
                    <a:pt x="57491" y="182174"/>
                  </a:moveTo>
                  <a:lnTo>
                    <a:pt x="49958" y="182174"/>
                  </a:lnTo>
                  <a:lnTo>
                    <a:pt x="12687" y="119737"/>
                  </a:lnTo>
                  <a:lnTo>
                    <a:pt x="2378" y="126455"/>
                  </a:lnTo>
                  <a:lnTo>
                    <a:pt x="0" y="122108"/>
                  </a:lnTo>
                  <a:lnTo>
                    <a:pt x="21014" y="109462"/>
                  </a:lnTo>
                  <a:lnTo>
                    <a:pt x="53527" y="166367"/>
                  </a:lnTo>
                  <a:lnTo>
                    <a:pt x="91194" y="0"/>
                  </a:lnTo>
                  <a:lnTo>
                    <a:pt x="507914" y="0"/>
                  </a:lnTo>
                  <a:lnTo>
                    <a:pt x="507914" y="7507"/>
                  </a:lnTo>
                  <a:lnTo>
                    <a:pt x="96745" y="7507"/>
                  </a:lnTo>
                  <a:lnTo>
                    <a:pt x="57491" y="18217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396875" y="1575936"/>
              <a:ext cx="532130" cy="0"/>
            </a:xfrm>
            <a:custGeom>
              <a:avLst/>
              <a:gdLst/>
              <a:ahLst/>
              <a:cxnLst/>
              <a:rect l="l" t="t" r="r" b="b"/>
              <a:pathLst>
                <a:path w="532129" h="0">
                  <a:moveTo>
                    <a:pt x="0" y="0"/>
                  </a:moveTo>
                  <a:lnTo>
                    <a:pt x="531705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2405658" y="962555"/>
            <a:ext cx="41910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728013" y="1449433"/>
            <a:ext cx="965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04835" y="1449432"/>
            <a:ext cx="19431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202975" y="1449432"/>
            <a:ext cx="17843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j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36546" y="840383"/>
            <a:ext cx="466090" cy="965835"/>
          </a:xfrm>
          <a:prstGeom prst="rect">
            <a:avLst/>
          </a:prstGeom>
        </p:spPr>
        <p:txBody>
          <a:bodyPr wrap="square" lIns="0" tIns="74295" rIns="0" bIns="0" rtlCol="0" vert="horz">
            <a:spAutoFit/>
          </a:bodyPr>
          <a:lstStyle/>
          <a:p>
            <a:pPr marL="140335">
              <a:lnSpc>
                <a:spcPct val="100000"/>
              </a:lnSpc>
              <a:spcBef>
                <a:spcPts val="58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17475" marR="30480" indent="-92710">
              <a:lnSpc>
                <a:spcPct val="112799"/>
              </a:lnSpc>
              <a:spcBef>
                <a:spcPts val="300"/>
              </a:spcBef>
            </a:pP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  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489"/>
              </a:spcBef>
            </a:pP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677201" y="1291282"/>
            <a:ext cx="492759" cy="514984"/>
          </a:xfrm>
          <a:prstGeom prst="rect">
            <a:avLst/>
          </a:prstGeom>
        </p:spPr>
        <p:txBody>
          <a:bodyPr wrap="square" lIns="0" tIns="7429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58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51435">
              <a:lnSpc>
                <a:spcPct val="100000"/>
              </a:lnSpc>
              <a:spcBef>
                <a:spcPts val="484"/>
              </a:spcBef>
            </a:pP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468202" y="1291282"/>
            <a:ext cx="481965" cy="514984"/>
          </a:xfrm>
          <a:prstGeom prst="rect">
            <a:avLst/>
          </a:prstGeom>
        </p:spPr>
        <p:txBody>
          <a:bodyPr wrap="square" lIns="0" tIns="7429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58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marL="40640">
              <a:lnSpc>
                <a:spcPct val="100000"/>
              </a:lnSpc>
              <a:spcBef>
                <a:spcPts val="484"/>
              </a:spcBef>
            </a:pP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42533" y="870506"/>
            <a:ext cx="7556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3377050" y="767761"/>
            <a:ext cx="1590675" cy="4603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ts val="1705"/>
              </a:lnSpc>
              <a:spcBef>
                <a:spcPts val="110"/>
              </a:spcBef>
              <a:tabLst>
                <a:tab pos="840740" algn="l"/>
                <a:tab pos="1424940" algn="l"/>
              </a:tabLst>
            </a:pPr>
            <a:r>
              <a:rPr dirty="0" baseline="-31165" sz="3075" spc="-150">
                <a:latin typeface="Symbol"/>
                <a:cs typeface="Symbol"/>
              </a:rPr>
              <a:t></a:t>
            </a:r>
            <a:r>
              <a:rPr dirty="0" baseline="-43981" sz="1800" spc="-150">
                <a:latin typeface="Times New Roman"/>
                <a:cs typeface="Times New Roman"/>
              </a:rPr>
              <a:t>2</a:t>
            </a:r>
            <a:r>
              <a:rPr dirty="0" baseline="-43981" sz="1800" spc="390">
                <a:latin typeface="Times New Roman"/>
                <a:cs typeface="Times New Roman"/>
              </a:rPr>
              <a:t> </a:t>
            </a:r>
            <a:r>
              <a:rPr dirty="0" sz="1200" spc="-710">
                <a:latin typeface="Microsoft Sans Serif"/>
                <a:cs typeface="Microsoft Sans Serif"/>
              </a:rPr>
              <a:t>→	→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endParaRPr baseline="4629" sz="1800">
              <a:latin typeface="Microsoft Sans Serif"/>
              <a:cs typeface="Microsoft Sans Serif"/>
            </a:endParaRPr>
          </a:p>
          <a:p>
            <a:pPr marL="161290">
              <a:lnSpc>
                <a:spcPts val="1705"/>
              </a:lnSpc>
            </a:pPr>
            <a:r>
              <a:rPr dirty="0" sz="1200" spc="200" i="1">
                <a:latin typeface="Times New Roman"/>
                <a:cs typeface="Times New Roman"/>
              </a:rPr>
              <a:t>t</a:t>
            </a:r>
            <a:r>
              <a:rPr dirty="0" sz="1200" spc="-5" i="1">
                <a:latin typeface="Times New Roman"/>
                <a:cs typeface="Times New Roman"/>
              </a:rPr>
              <a:t>i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k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-5420" sz="3075" spc="-434">
                <a:latin typeface="Symbol"/>
                <a:cs typeface="Symbol"/>
              </a:rPr>
              <a:t></a:t>
            </a:r>
            <a:endParaRPr baseline="-5420" sz="3075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954722" y="1316657"/>
            <a:ext cx="95885" cy="3403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0320">
              <a:lnSpc>
                <a:spcPts val="1245"/>
              </a:lnSpc>
              <a:spcBef>
                <a:spcPts val="9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ts val="1245"/>
              </a:lnSpc>
            </a:pPr>
            <a:r>
              <a:rPr dirty="0" sz="1200" spc="-5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409594" y="1328512"/>
            <a:ext cx="7556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192338" y="1328512"/>
            <a:ext cx="7556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914400" y="914399"/>
            <a:ext cx="5943600" cy="897890"/>
          </a:xfrm>
          <a:custGeom>
            <a:avLst/>
            <a:gdLst/>
            <a:ahLst/>
            <a:cxnLst/>
            <a:rect l="l" t="t" r="r" b="b"/>
            <a:pathLst>
              <a:path w="5943600" h="89788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91540"/>
                </a:lnTo>
                <a:lnTo>
                  <a:pt x="6096" y="89154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91540"/>
                </a:lnTo>
                <a:lnTo>
                  <a:pt x="0" y="897636"/>
                </a:lnTo>
                <a:lnTo>
                  <a:pt x="6096" y="897636"/>
                </a:lnTo>
                <a:lnTo>
                  <a:pt x="5937504" y="897636"/>
                </a:lnTo>
                <a:lnTo>
                  <a:pt x="5943600" y="897636"/>
                </a:lnTo>
                <a:lnTo>
                  <a:pt x="5943600" y="89154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986027" y="1979168"/>
            <a:ext cx="44704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curve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103400" y="2159841"/>
            <a:ext cx="1822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476703" y="2191987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559394" y="2074512"/>
            <a:ext cx="6610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8547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019914" y="2100706"/>
            <a:ext cx="755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271090" y="2304143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50055" y="2175371"/>
            <a:ext cx="75565" cy="1695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950" spc="-3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95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009975" y="2196592"/>
            <a:ext cx="24022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353310" algn="l"/>
              </a:tabLst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22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985960" y="2596984"/>
            <a:ext cx="572389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were</a:t>
            </a:r>
            <a:r>
              <a:rPr dirty="0" sz="1100" spc="-5">
                <a:latin typeface="Calibri"/>
                <a:cs typeface="Calibri"/>
              </a:rPr>
              <a:t> working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605985" y="3097894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60560" y="2990342"/>
            <a:ext cx="48113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-4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2" name="object 5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25372" y="3348682"/>
            <a:ext cx="172425" cy="162856"/>
          </a:xfrm>
          <a:prstGeom prst="rect">
            <a:avLst/>
          </a:prstGeom>
        </p:spPr>
      </p:pic>
      <p:sp>
        <p:nvSpPr>
          <p:cNvPr id="53" name="object 53"/>
          <p:cNvSpPr txBox="1"/>
          <p:nvPr/>
        </p:nvSpPr>
        <p:spPr>
          <a:xfrm>
            <a:off x="1923089" y="3374145"/>
            <a:ext cx="45529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baseline="14492" sz="1725" spc="22" i="1">
                <a:latin typeface="Times New Roman"/>
                <a:cs typeface="Times New Roman"/>
              </a:rPr>
              <a:t>r</a:t>
            </a:r>
            <a:r>
              <a:rPr dirty="0" baseline="14492" sz="1725" spc="202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baseline="-28985" sz="1725" spc="37">
                <a:latin typeface="Times New Roman"/>
                <a:cs typeface="Times New Roman"/>
              </a:rPr>
              <a:t>3</a:t>
            </a:r>
            <a:r>
              <a:rPr dirty="0" baseline="-28985" sz="1725" spc="-7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194518" y="3374145"/>
            <a:ext cx="125793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  <a:tabLst>
                <a:tab pos="843915" algn="l"/>
              </a:tabLst>
            </a:pP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baseline="-28985" sz="1725" spc="37">
                <a:latin typeface="Times New Roman"/>
                <a:cs typeface="Times New Roman"/>
              </a:rPr>
              <a:t>3</a:t>
            </a:r>
            <a:r>
              <a:rPr dirty="0" baseline="-28985" sz="1725" spc="1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baseline="14492" sz="1725" spc="15" i="1">
                <a:latin typeface="Times New Roman"/>
                <a:cs typeface="Times New Roman"/>
              </a:rPr>
              <a:t>j</a:t>
            </a:r>
            <a:r>
              <a:rPr dirty="0" baseline="14492" sz="1725" i="1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baseline="-28985" sz="1725" spc="37">
                <a:latin typeface="Times New Roman"/>
                <a:cs typeface="Times New Roman"/>
              </a:rPr>
              <a:t>3</a:t>
            </a:r>
            <a:r>
              <a:rPr dirty="0" baseline="-28985" sz="1725" spc="1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baseline="14492" sz="1725" spc="30" i="1">
                <a:latin typeface="Times New Roman"/>
                <a:cs typeface="Times New Roman"/>
              </a:rPr>
              <a:t>k</a:t>
            </a:r>
            <a:endParaRPr baseline="14492" sz="1725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065294" y="3468947"/>
            <a:ext cx="145478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215900" algn="l"/>
                <a:tab pos="1167130" algn="l"/>
                <a:tab pos="1383030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038815" y="3468947"/>
            <a:ext cx="2876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215900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637732" y="3201454"/>
            <a:ext cx="882650" cy="45720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algn="r" marR="5080">
              <a:lnSpc>
                <a:spcPts val="1210"/>
              </a:lnSpc>
              <a:spcBef>
                <a:spcPts val="14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  <a:p>
            <a:pPr marL="154940">
              <a:lnSpc>
                <a:spcPts val="985"/>
              </a:lnSpc>
              <a:tabLst>
                <a:tab pos="393065" algn="l"/>
                <a:tab pos="683260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ts val="1155"/>
              </a:lnSpc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920322" y="3325298"/>
            <a:ext cx="3328035" cy="3333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800"/>
              </a:lnSpc>
              <a:spcBef>
                <a:spcPts val="105"/>
              </a:spcBef>
            </a:pPr>
            <a:r>
              <a:rPr dirty="0" baseline="36231" sz="1725" spc="-292">
                <a:latin typeface="Microsoft Sans Serif"/>
                <a:cs typeface="Microsoft Sans Serif"/>
              </a:rPr>
              <a:t>→</a:t>
            </a:r>
            <a:r>
              <a:rPr dirty="0" baseline="2415" sz="1725" spc="-292">
                <a:latin typeface="Symbol"/>
                <a:cs typeface="Symbol"/>
              </a:rPr>
              <a:t></a:t>
            </a:r>
            <a:r>
              <a:rPr dirty="0" baseline="31400" sz="1725" spc="-292">
                <a:latin typeface="Symbol"/>
                <a:cs typeface="Symbol"/>
              </a:rPr>
              <a:t></a:t>
            </a:r>
            <a:r>
              <a:rPr dirty="0" baseline="31400" sz="1725" spc="-157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</a:t>
            </a:r>
            <a:r>
              <a:rPr dirty="0" baseline="31400" sz="1725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u="sng" baseline="36231" sz="1725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3333" sz="187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202">
                <a:latin typeface="Times New Roman"/>
                <a:cs typeface="Times New Roman"/>
              </a:rPr>
              <a:t> </a:t>
            </a:r>
            <a:r>
              <a:rPr dirty="0" baseline="45893" sz="1725" spc="-989">
                <a:latin typeface="Microsoft Sans Serif"/>
                <a:cs typeface="Microsoft Sans Serif"/>
              </a:rPr>
              <a:t>→</a:t>
            </a:r>
            <a:r>
              <a:rPr dirty="0" baseline="45893" sz="1725" spc="-104">
                <a:latin typeface="Microsoft Sans Serif"/>
                <a:cs typeface="Microsoft Sans Serif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cos</a:t>
            </a:r>
            <a:r>
              <a:rPr dirty="0" baseline="31400" sz="1725" spc="75">
                <a:latin typeface="Symbol"/>
                <a:cs typeface="Symbol"/>
              </a:rPr>
              <a:t></a:t>
            </a:r>
            <a:r>
              <a:rPr dirty="0" baseline="31400" sz="1725" spc="-157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</a:t>
            </a:r>
            <a:r>
              <a:rPr dirty="0" baseline="31400" sz="1725" spc="15">
                <a:latin typeface="Times New Roman"/>
                <a:cs typeface="Times New Roman"/>
              </a:rPr>
              <a:t> </a:t>
            </a:r>
            <a:r>
              <a:rPr dirty="0" baseline="45893" sz="1725" spc="-989">
                <a:latin typeface="Microsoft Sans Serif"/>
                <a:cs typeface="Microsoft Sans Serif"/>
              </a:rPr>
              <a:t>→</a:t>
            </a:r>
            <a:r>
              <a:rPr dirty="0" baseline="45893" sz="1725" spc="-104">
                <a:latin typeface="Microsoft Sans Serif"/>
                <a:cs typeface="Microsoft Sans Serif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</a:t>
            </a:r>
            <a:r>
              <a:rPr dirty="0" baseline="31400" sz="1725" spc="-165">
                <a:latin typeface="Times New Roman"/>
                <a:cs typeface="Times New Roman"/>
              </a:rPr>
              <a:t> </a:t>
            </a:r>
            <a:r>
              <a:rPr dirty="0" u="sng" baseline="33333" sz="1875" spc="-44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127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</a:t>
            </a:r>
            <a:r>
              <a:rPr dirty="0" baseline="31400" sz="1725" spc="44">
                <a:latin typeface="Times New Roman"/>
                <a:cs typeface="Times New Roman"/>
              </a:rPr>
              <a:t> </a:t>
            </a:r>
            <a:r>
              <a:rPr dirty="0" baseline="50724" sz="1725" spc="-989">
                <a:latin typeface="Microsoft Sans Serif"/>
                <a:cs typeface="Microsoft Sans Serif"/>
              </a:rPr>
              <a:t>→</a:t>
            </a:r>
            <a:r>
              <a:rPr dirty="0" baseline="50724" sz="1725" spc="7">
                <a:latin typeface="Microsoft Sans Serif"/>
                <a:cs typeface="Microsoft Sans Serif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u="sng" baseline="36231" sz="1725" spc="-5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3333" sz="187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33333" sz="1875" spc="209">
                <a:latin typeface="Times New Roman"/>
                <a:cs typeface="Times New Roman"/>
              </a:rPr>
              <a:t> </a:t>
            </a:r>
            <a:r>
              <a:rPr dirty="0" baseline="45893" sz="1725" spc="-989">
                <a:latin typeface="Microsoft Sans Serif"/>
                <a:cs typeface="Microsoft Sans Serif"/>
              </a:rPr>
              <a:t>→</a:t>
            </a:r>
            <a:r>
              <a:rPr dirty="0" baseline="45893" sz="1725" spc="-104">
                <a:latin typeface="Microsoft Sans Serif"/>
                <a:cs typeface="Microsoft Sans Serif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baseline="45893" sz="1725" spc="-989">
                <a:latin typeface="Microsoft Sans Serif"/>
                <a:cs typeface="Microsoft Sans Serif"/>
              </a:rPr>
              <a:t>→</a:t>
            </a:r>
            <a:r>
              <a:rPr dirty="0" baseline="45893" sz="1725" spc="-104">
                <a:latin typeface="Microsoft Sans Serif"/>
                <a:cs typeface="Microsoft Sans Serif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  <a:p>
            <a:pPr marL="789940">
              <a:lnSpc>
                <a:spcPts val="455"/>
              </a:lnSpc>
            </a:pPr>
            <a:r>
              <a:rPr dirty="0" sz="1150" spc="10" i="1">
                <a:latin typeface="Times New Roman"/>
                <a:cs typeface="Times New Roman"/>
              </a:rPr>
              <a:t>i</a:t>
            </a:r>
            <a:endParaRPr sz="1150">
              <a:latin typeface="Times New Roman"/>
              <a:cs typeface="Times New Roman"/>
            </a:endParaRPr>
          </a:p>
          <a:p>
            <a:pPr marL="635000">
              <a:lnSpc>
                <a:spcPts val="1155"/>
              </a:lnSpc>
            </a:pPr>
            <a:r>
              <a:rPr dirty="0" sz="1150" spc="25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473655" y="3951334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60627" y="3843780"/>
            <a:ext cx="2840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u="sng" baseline="23391" sz="1425" spc="-5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r>
              <a:rPr dirty="0" baseline="23391" sz="1425" spc="3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3185843" y="4329281"/>
            <a:ext cx="112395" cy="0"/>
          </a:xfrm>
          <a:custGeom>
            <a:avLst/>
            <a:gdLst/>
            <a:ahLst/>
            <a:cxnLst/>
            <a:rect l="l" t="t" r="r" b="b"/>
            <a:pathLst>
              <a:path w="112395" h="0">
                <a:moveTo>
                  <a:pt x="0" y="0"/>
                </a:moveTo>
                <a:lnTo>
                  <a:pt x="111918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3534300" y="4329280"/>
            <a:ext cx="177165" cy="0"/>
          </a:xfrm>
          <a:custGeom>
            <a:avLst/>
            <a:gdLst/>
            <a:ahLst/>
            <a:cxnLst/>
            <a:rect l="l" t="t" r="r" b="b"/>
            <a:pathLst>
              <a:path w="177164" h="0">
                <a:moveTo>
                  <a:pt x="0" y="0"/>
                </a:moveTo>
                <a:lnTo>
                  <a:pt x="176609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63" name="object 6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6655" y="4216560"/>
            <a:ext cx="172243" cy="165480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>
            <a:off x="4042698" y="4201463"/>
            <a:ext cx="400685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985397" y="4201463"/>
            <a:ext cx="96901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</a:t>
            </a:r>
            <a:r>
              <a:rPr dirty="0" baseline="-13888" sz="1800" spc="44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Times New Roman"/>
                <a:cs typeface="Times New Roman"/>
              </a:rPr>
              <a:t>3</a:t>
            </a:r>
            <a:r>
              <a:rPr dirty="0" baseline="-43981" sz="1800" spc="-22">
                <a:latin typeface="Times New Roman"/>
                <a:cs typeface="Times New Roman"/>
              </a:rPr>
              <a:t> </a:t>
            </a:r>
            <a:r>
              <a:rPr dirty="0" baseline="-13888" sz="1800">
                <a:latin typeface="Symbol"/>
                <a:cs typeface="Symbol"/>
              </a:rPr>
              <a:t></a:t>
            </a:r>
            <a:r>
              <a:rPr dirty="0" baseline="-13888" sz="1800" spc="-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65">
                <a:latin typeface="Times New Roman"/>
                <a:cs typeface="Times New Roman"/>
              </a:rPr>
              <a:t> </a:t>
            </a:r>
            <a:r>
              <a:rPr dirty="0" baseline="-43981" sz="1800">
                <a:latin typeface="Times New Roman"/>
                <a:cs typeface="Times New Roman"/>
              </a:rPr>
              <a:t>9</a:t>
            </a:r>
            <a:r>
              <a:rPr dirty="0" baseline="-43981" sz="1800" spc="39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508893" y="4027796"/>
            <a:ext cx="33147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-24444" sz="1875" spc="-44">
                <a:latin typeface="Symbol"/>
                <a:cs typeface="Symbol"/>
              </a:rPr>
              <a:t></a:t>
            </a:r>
            <a:r>
              <a:rPr dirty="0" baseline="-24444" sz="1875" spc="-1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45">
                <a:latin typeface="Times New Roman"/>
                <a:cs typeface="Times New Roman"/>
              </a:rPr>
              <a:t> </a:t>
            </a:r>
            <a:r>
              <a:rPr dirty="0" baseline="-16203" sz="1800" spc="-1064">
                <a:latin typeface="Microsoft Sans Serif"/>
                <a:cs typeface="Microsoft Sans Serif"/>
              </a:rPr>
              <a:t>→</a:t>
            </a:r>
            <a:endParaRPr baseline="-16203" sz="1800">
              <a:latin typeface="Microsoft Sans Serif"/>
              <a:cs typeface="Microsoft Sans Serif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4162966" y="4079119"/>
            <a:ext cx="29591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22034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endParaRPr baseline="4629" sz="1800">
              <a:latin typeface="Microsoft Sans Serif"/>
              <a:cs typeface="Microsoft Sans Serif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020728" y="4108536"/>
            <a:ext cx="370840" cy="2197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232">
                <a:latin typeface="Microsoft Sans Serif"/>
                <a:cs typeface="Microsoft Sans Serif"/>
              </a:rPr>
              <a:t> 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12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86027" y="4338975"/>
            <a:ext cx="2405380" cy="565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05"/>
              </a:spcBef>
              <a:tabLst>
                <a:tab pos="21590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0" name="object 7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26321" y="5044617"/>
            <a:ext cx="172396" cy="165387"/>
          </a:xfrm>
          <a:prstGeom prst="rect">
            <a:avLst/>
          </a:prstGeom>
        </p:spPr>
      </p:pic>
      <p:grpSp>
        <p:nvGrpSpPr>
          <p:cNvPr id="71" name="object 71"/>
          <p:cNvGrpSpPr/>
          <p:nvPr/>
        </p:nvGrpSpPr>
        <p:grpSpPr>
          <a:xfrm>
            <a:off x="3089636" y="4946929"/>
            <a:ext cx="690245" cy="421005"/>
            <a:chOff x="3089636" y="4946929"/>
            <a:chExt cx="690245" cy="421005"/>
          </a:xfrm>
        </p:grpSpPr>
        <p:sp>
          <p:nvSpPr>
            <p:cNvPr id="72" name="object 72"/>
            <p:cNvSpPr/>
            <p:nvPr/>
          </p:nvSpPr>
          <p:spPr>
            <a:xfrm>
              <a:off x="3168523" y="5157271"/>
              <a:ext cx="177165" cy="0"/>
            </a:xfrm>
            <a:custGeom>
              <a:avLst/>
              <a:gdLst/>
              <a:ahLst/>
              <a:cxnLst/>
              <a:rect l="l" t="t" r="r" b="b"/>
              <a:pathLst>
                <a:path w="177164" h="0">
                  <a:moveTo>
                    <a:pt x="0" y="0"/>
                  </a:moveTo>
                  <a:lnTo>
                    <a:pt x="176765" y="0"/>
                  </a:lnTo>
                </a:path>
              </a:pathLst>
            </a:custGeom>
            <a:ln w="75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093447" y="4950739"/>
              <a:ext cx="56515" cy="207010"/>
            </a:xfrm>
            <a:custGeom>
              <a:avLst/>
              <a:gdLst/>
              <a:ahLst/>
              <a:cxnLst/>
              <a:rect l="l" t="t" r="r" b="b"/>
              <a:pathLst>
                <a:path w="56514" h="207010">
                  <a:moveTo>
                    <a:pt x="56008" y="0"/>
                  </a:moveTo>
                  <a:lnTo>
                    <a:pt x="0" y="206534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093446" y="5157274"/>
              <a:ext cx="56515" cy="207010"/>
            </a:xfrm>
            <a:custGeom>
              <a:avLst/>
              <a:gdLst/>
              <a:ahLst/>
              <a:cxnLst/>
              <a:rect l="l" t="t" r="r" b="b"/>
              <a:pathLst>
                <a:path w="56514" h="207010">
                  <a:moveTo>
                    <a:pt x="0" y="0"/>
                  </a:moveTo>
                  <a:lnTo>
                    <a:pt x="56008" y="206534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3719871" y="4950740"/>
              <a:ext cx="56515" cy="207010"/>
            </a:xfrm>
            <a:custGeom>
              <a:avLst/>
              <a:gdLst/>
              <a:ahLst/>
              <a:cxnLst/>
              <a:rect l="l" t="t" r="r" b="b"/>
              <a:pathLst>
                <a:path w="56514" h="207010">
                  <a:moveTo>
                    <a:pt x="0" y="0"/>
                  </a:moveTo>
                  <a:lnTo>
                    <a:pt x="56008" y="206534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3719871" y="5157274"/>
              <a:ext cx="56515" cy="207010"/>
            </a:xfrm>
            <a:custGeom>
              <a:avLst/>
              <a:gdLst/>
              <a:ahLst/>
              <a:cxnLst/>
              <a:rect l="l" t="t" r="r" b="b"/>
              <a:pathLst>
                <a:path w="56514" h="207010">
                  <a:moveTo>
                    <a:pt x="56008" y="0"/>
                  </a:moveTo>
                  <a:lnTo>
                    <a:pt x="0" y="206534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7" name="object 77"/>
          <p:cNvGrpSpPr/>
          <p:nvPr/>
        </p:nvGrpSpPr>
        <p:grpSpPr>
          <a:xfrm>
            <a:off x="3991769" y="4965743"/>
            <a:ext cx="266065" cy="383540"/>
            <a:chOff x="3991769" y="4965743"/>
            <a:chExt cx="266065" cy="383540"/>
          </a:xfrm>
        </p:grpSpPr>
        <p:sp>
          <p:nvSpPr>
            <p:cNvPr id="78" name="object 78"/>
            <p:cNvSpPr/>
            <p:nvPr/>
          </p:nvSpPr>
          <p:spPr>
            <a:xfrm>
              <a:off x="4067046" y="5157275"/>
              <a:ext cx="191135" cy="0"/>
            </a:xfrm>
            <a:custGeom>
              <a:avLst/>
              <a:gdLst/>
              <a:ahLst/>
              <a:cxnLst/>
              <a:rect l="l" t="t" r="r" b="b"/>
              <a:pathLst>
                <a:path w="191135" h="0">
                  <a:moveTo>
                    <a:pt x="0" y="0"/>
                  </a:moveTo>
                  <a:lnTo>
                    <a:pt x="190668" y="0"/>
                  </a:lnTo>
                </a:path>
              </a:pathLst>
            </a:custGeom>
            <a:ln w="759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3995544" y="4969519"/>
              <a:ext cx="52705" cy="187960"/>
            </a:xfrm>
            <a:custGeom>
              <a:avLst/>
              <a:gdLst/>
              <a:ahLst/>
              <a:cxnLst/>
              <a:rect l="l" t="t" r="r" b="b"/>
              <a:pathLst>
                <a:path w="52704" h="187960">
                  <a:moveTo>
                    <a:pt x="52433" y="0"/>
                  </a:moveTo>
                  <a:lnTo>
                    <a:pt x="0" y="187758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3995544" y="5157277"/>
              <a:ext cx="52705" cy="187960"/>
            </a:xfrm>
            <a:custGeom>
              <a:avLst/>
              <a:gdLst/>
              <a:ahLst/>
              <a:cxnLst/>
              <a:rect l="l" t="t" r="r" b="b"/>
              <a:pathLst>
                <a:path w="52704" h="187960">
                  <a:moveTo>
                    <a:pt x="0" y="0"/>
                  </a:moveTo>
                  <a:lnTo>
                    <a:pt x="52433" y="187758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1" name="object 81"/>
          <p:cNvGrpSpPr/>
          <p:nvPr/>
        </p:nvGrpSpPr>
        <p:grpSpPr>
          <a:xfrm>
            <a:off x="4529415" y="4965744"/>
            <a:ext cx="247650" cy="383540"/>
            <a:chOff x="4529415" y="4965744"/>
            <a:chExt cx="247650" cy="383540"/>
          </a:xfrm>
        </p:grpSpPr>
        <p:sp>
          <p:nvSpPr>
            <p:cNvPr id="82" name="object 82"/>
            <p:cNvSpPr/>
            <p:nvPr/>
          </p:nvSpPr>
          <p:spPr>
            <a:xfrm>
              <a:off x="4530608" y="5148886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88"/>
                  </a:moveTo>
                  <a:lnTo>
                    <a:pt x="154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4546100" y="5148886"/>
              <a:ext cx="37465" cy="61594"/>
            </a:xfrm>
            <a:custGeom>
              <a:avLst/>
              <a:gdLst/>
              <a:ahLst/>
              <a:cxnLst/>
              <a:rect l="l" t="t" r="r" b="b"/>
              <a:pathLst>
                <a:path w="37464" h="61595">
                  <a:moveTo>
                    <a:pt x="0" y="0"/>
                  </a:moveTo>
                  <a:lnTo>
                    <a:pt x="36941" y="611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4583042" y="5048216"/>
              <a:ext cx="40640" cy="161925"/>
            </a:xfrm>
            <a:custGeom>
              <a:avLst/>
              <a:gdLst/>
              <a:ahLst/>
              <a:cxnLst/>
              <a:rect l="l" t="t" r="r" b="b"/>
              <a:pathLst>
                <a:path w="40639" h="161925">
                  <a:moveTo>
                    <a:pt x="0" y="161791"/>
                  </a:moveTo>
                  <a:lnTo>
                    <a:pt x="405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4623558" y="5048216"/>
              <a:ext cx="78740" cy="0"/>
            </a:xfrm>
            <a:custGeom>
              <a:avLst/>
              <a:gdLst/>
              <a:ahLst/>
              <a:cxnLst/>
              <a:rect l="l" t="t" r="r" b="b"/>
              <a:pathLst>
                <a:path w="78739" h="0">
                  <a:moveTo>
                    <a:pt x="0" y="0"/>
                  </a:moveTo>
                  <a:lnTo>
                    <a:pt x="7825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529415" y="5044621"/>
              <a:ext cx="172720" cy="165735"/>
            </a:xfrm>
            <a:custGeom>
              <a:avLst/>
              <a:gdLst/>
              <a:ahLst/>
              <a:cxnLst/>
              <a:rect l="l" t="t" r="r" b="b"/>
              <a:pathLst>
                <a:path w="172720" h="165735">
                  <a:moveTo>
                    <a:pt x="57597" y="165387"/>
                  </a:moveTo>
                  <a:lnTo>
                    <a:pt x="50050" y="165387"/>
                  </a:lnTo>
                  <a:lnTo>
                    <a:pt x="12711" y="109059"/>
                  </a:lnTo>
                  <a:lnTo>
                    <a:pt x="2383" y="115451"/>
                  </a:lnTo>
                  <a:lnTo>
                    <a:pt x="0" y="111056"/>
                  </a:lnTo>
                  <a:lnTo>
                    <a:pt x="21053" y="99472"/>
                  </a:lnTo>
                  <a:lnTo>
                    <a:pt x="54022" y="149407"/>
                  </a:lnTo>
                  <a:lnTo>
                    <a:pt x="91361" y="0"/>
                  </a:lnTo>
                  <a:lnTo>
                    <a:pt x="172396" y="0"/>
                  </a:lnTo>
                  <a:lnTo>
                    <a:pt x="172396" y="7591"/>
                  </a:lnTo>
                  <a:lnTo>
                    <a:pt x="96922" y="7591"/>
                  </a:lnTo>
                  <a:lnTo>
                    <a:pt x="57597" y="1653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4720481" y="4969519"/>
              <a:ext cx="52705" cy="187960"/>
            </a:xfrm>
            <a:custGeom>
              <a:avLst/>
              <a:gdLst/>
              <a:ahLst/>
              <a:cxnLst/>
              <a:rect l="l" t="t" r="r" b="b"/>
              <a:pathLst>
                <a:path w="52704" h="187960">
                  <a:moveTo>
                    <a:pt x="0" y="0"/>
                  </a:moveTo>
                  <a:lnTo>
                    <a:pt x="52433" y="187758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4720480" y="5157278"/>
              <a:ext cx="52705" cy="187960"/>
            </a:xfrm>
            <a:custGeom>
              <a:avLst/>
              <a:gdLst/>
              <a:ahLst/>
              <a:cxnLst/>
              <a:rect l="l" t="t" r="r" b="b"/>
              <a:pathLst>
                <a:path w="52704" h="187960">
                  <a:moveTo>
                    <a:pt x="52433" y="0"/>
                  </a:moveTo>
                  <a:lnTo>
                    <a:pt x="0" y="187758"/>
                  </a:lnTo>
                </a:path>
              </a:pathLst>
            </a:custGeom>
            <a:ln w="755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9" name="object 89"/>
          <p:cNvSpPr txBox="1"/>
          <p:nvPr/>
        </p:nvSpPr>
        <p:spPr>
          <a:xfrm>
            <a:off x="2646981" y="4928865"/>
            <a:ext cx="1364615" cy="430530"/>
          </a:xfrm>
          <a:prstGeom prst="rect">
            <a:avLst/>
          </a:prstGeom>
        </p:spPr>
        <p:txBody>
          <a:bodyPr wrap="square" lIns="0" tIns="66040" rIns="0" bIns="0" rtlCol="0" vert="horz">
            <a:spAutoFit/>
          </a:bodyPr>
          <a:lstStyle/>
          <a:p>
            <a:pPr algn="ctr" marR="83185">
              <a:lnSpc>
                <a:spcPts val="114"/>
              </a:lnSpc>
              <a:spcBef>
                <a:spcPts val="520"/>
              </a:spcBef>
              <a:tabLst>
                <a:tab pos="113792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30">
                <a:latin typeface="Times New Roman"/>
                <a:cs typeface="Times New Roman"/>
              </a:rPr>
              <a:t> </a:t>
            </a:r>
            <a:r>
              <a:rPr dirty="0" baseline="37777" sz="1875" spc="-44">
                <a:latin typeface="Symbol"/>
                <a:cs typeface="Symbol"/>
              </a:rPr>
              <a:t></a:t>
            </a:r>
            <a:r>
              <a:rPr dirty="0" baseline="37777" sz="1875" spc="-44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  <a:p>
            <a:pPr algn="ctr" marR="47625">
              <a:lnSpc>
                <a:spcPts val="280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algn="ctr" marL="668655">
              <a:lnSpc>
                <a:spcPts val="1175"/>
              </a:lnSpc>
              <a:tabLst>
                <a:tab pos="1219835" algn="l"/>
              </a:tabLst>
            </a:pPr>
            <a:r>
              <a:rPr dirty="0" sz="1200">
                <a:latin typeface="Times New Roman"/>
                <a:cs typeface="Times New Roman"/>
              </a:rPr>
              <a:t>, 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3,1	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  <a:p>
            <a:pPr algn="ctr" marR="137160">
              <a:lnSpc>
                <a:spcPts val="1190"/>
              </a:lnSpc>
            </a:pPr>
            <a:r>
              <a:rPr dirty="0" sz="1200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279208" y="5029535"/>
            <a:ext cx="435609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4076571" y="4892206"/>
            <a:ext cx="165735" cy="466725"/>
          </a:xfrm>
          <a:prstGeom prst="rect">
            <a:avLst/>
          </a:prstGeom>
        </p:spPr>
        <p:txBody>
          <a:bodyPr wrap="square" lIns="0" tIns="4762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75"/>
              </a:spcBef>
            </a:pPr>
            <a:r>
              <a:rPr dirty="0" sz="1200" spc="-60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</a:t>
            </a:r>
            <a:endParaRPr sz="1250">
              <a:latin typeface="Symbol"/>
              <a:cs typeface="Symbol"/>
            </a:endParaRPr>
          </a:p>
          <a:p>
            <a:pPr marL="52069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Symbol"/>
                <a:cs typeface="Symbol"/>
              </a:rPr>
              <a:t>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682311" y="4933662"/>
            <a:ext cx="755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914400" y="1996439"/>
            <a:ext cx="5943600" cy="3411220"/>
          </a:xfrm>
          <a:custGeom>
            <a:avLst/>
            <a:gdLst/>
            <a:ahLst/>
            <a:cxnLst/>
            <a:rect l="l" t="t" r="r" b="b"/>
            <a:pathLst>
              <a:path w="5943600" h="34112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404603"/>
                </a:lnTo>
                <a:lnTo>
                  <a:pt x="6096" y="3404603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404603"/>
                </a:lnTo>
                <a:lnTo>
                  <a:pt x="0" y="3410712"/>
                </a:lnTo>
                <a:lnTo>
                  <a:pt x="6096" y="3410712"/>
                </a:lnTo>
                <a:lnTo>
                  <a:pt x="5937504" y="3410712"/>
                </a:lnTo>
                <a:lnTo>
                  <a:pt x="5943600" y="3410712"/>
                </a:lnTo>
                <a:lnTo>
                  <a:pt x="5943600" y="340461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4" name="object 94"/>
          <p:cNvSpPr txBox="1"/>
          <p:nvPr/>
        </p:nvSpPr>
        <p:spPr>
          <a:xfrm>
            <a:off x="901700" y="5553539"/>
            <a:ext cx="5909310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moving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example.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 </a:t>
            </a:r>
            <a:r>
              <a:rPr dirty="0" sz="1100" spc="-5">
                <a:latin typeface="Calibri"/>
                <a:cs typeface="Calibri"/>
              </a:rPr>
              <a:t>complicated equation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2570511" y="6230142"/>
            <a:ext cx="882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4204366" y="6502129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6443375" y="6773274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901578" y="6261401"/>
            <a:ext cx="5819775" cy="1050925"/>
          </a:xfrm>
          <a:prstGeom prst="rect">
            <a:avLst/>
          </a:prstGeom>
        </p:spPr>
        <p:txBody>
          <a:bodyPr wrap="square" lIns="0" tIns="8255" rIns="0" bIns="0" rtlCol="0" vert="horz">
            <a:spAutoFit/>
          </a:bodyPr>
          <a:lstStyle/>
          <a:p>
            <a:pPr marL="12700" marR="5080">
              <a:lnSpc>
                <a:spcPct val="113300"/>
              </a:lnSpc>
              <a:spcBef>
                <a:spcPts val="65"/>
              </a:spcBef>
            </a:pPr>
            <a:r>
              <a:rPr dirty="0" baseline="5050" sz="1650">
                <a:latin typeface="Calibri"/>
                <a:cs typeface="Calibri"/>
              </a:rPr>
              <a:t>Second, </a:t>
            </a:r>
            <a:r>
              <a:rPr dirty="0" baseline="5050" sz="1650" spc="-7">
                <a:latin typeface="Calibri"/>
                <a:cs typeface="Calibri"/>
              </a:rPr>
              <a:t>notice that we used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represent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tangent line despite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fact that </a:t>
            </a:r>
            <a:r>
              <a:rPr dirty="0" baseline="5050" sz="1650" spc="-15">
                <a:latin typeface="Calibri"/>
                <a:cs typeface="Calibri"/>
              </a:rPr>
              <a:t>we </a:t>
            </a:r>
            <a:r>
              <a:rPr dirty="0" baseline="5050" sz="1650">
                <a:latin typeface="Calibri"/>
                <a:cs typeface="Calibri"/>
              </a:rPr>
              <a:t>used </a:t>
            </a:r>
            <a:r>
              <a:rPr dirty="0" baseline="5050" sz="1650" spc="-7">
                <a:latin typeface="Calibri"/>
                <a:cs typeface="Calibri"/>
              </a:rPr>
              <a:t>that as </a:t>
            </a:r>
            <a:r>
              <a:rPr dirty="0" baseline="5050" sz="1650">
                <a:latin typeface="Calibri"/>
                <a:cs typeface="Calibri"/>
              </a:rPr>
              <a:t> well </a:t>
            </a:r>
            <a:r>
              <a:rPr dirty="0" baseline="5050" sz="1650" spc="-7">
                <a:latin typeface="Calibri"/>
                <a:cs typeface="Calibri"/>
              </a:rPr>
              <a:t>for the function.</a:t>
            </a:r>
            <a:r>
              <a:rPr dirty="0" baseline="5050" sz="1650">
                <a:latin typeface="Calibri"/>
                <a:cs typeface="Calibri"/>
              </a:rPr>
              <a:t> Do </a:t>
            </a:r>
            <a:r>
              <a:rPr dirty="0" baseline="5050" sz="1650" spc="-7">
                <a:latin typeface="Calibri"/>
                <a:cs typeface="Calibri"/>
              </a:rPr>
              <a:t>not get excited about that.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 is </a:t>
            </a:r>
            <a:r>
              <a:rPr dirty="0" baseline="5050" sz="1650">
                <a:latin typeface="Calibri"/>
                <a:cs typeface="Calibri"/>
              </a:rPr>
              <a:t>much </a:t>
            </a:r>
            <a:r>
              <a:rPr dirty="0" baseline="5050" sz="1650" spc="-7">
                <a:latin typeface="Calibri"/>
                <a:cs typeface="Calibri"/>
              </a:rPr>
              <a:t>like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normal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functions.</a:t>
            </a:r>
            <a:r>
              <a:rPr dirty="0" baseline="5050" sz="1650">
                <a:latin typeface="Calibri"/>
                <a:cs typeface="Calibri"/>
              </a:rPr>
              <a:t> With </a:t>
            </a:r>
            <a:r>
              <a:rPr dirty="0" baseline="5050" sz="1650" spc="-7">
                <a:latin typeface="Calibri"/>
                <a:cs typeface="Calibri"/>
              </a:rPr>
              <a:t>normal functions,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 spc="-7">
                <a:latin typeface="Calibri"/>
                <a:cs typeface="Calibri"/>
              </a:rPr>
              <a:t>is the generic letter that </a:t>
            </a:r>
            <a:r>
              <a:rPr dirty="0" baseline="5050" sz="1650">
                <a:latin typeface="Calibri"/>
                <a:cs typeface="Calibri"/>
              </a:rPr>
              <a:t>we used </a:t>
            </a:r>
            <a:r>
              <a:rPr dirty="0" baseline="5050" sz="1650" spc="-7">
                <a:latin typeface="Calibri"/>
                <a:cs typeface="Calibri"/>
              </a:rPr>
              <a:t>to represent functions 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38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tends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01632" y="7486836"/>
            <a:ext cx="4046220" cy="5613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unit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normal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binormal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0" name="object 100"/>
          <p:cNvGrpSpPr/>
          <p:nvPr/>
        </p:nvGrpSpPr>
        <p:grpSpPr>
          <a:xfrm>
            <a:off x="920496" y="8065007"/>
            <a:ext cx="5931535" cy="538480"/>
            <a:chOff x="920496" y="8065007"/>
            <a:chExt cx="5931535" cy="538480"/>
          </a:xfrm>
        </p:grpSpPr>
        <p:sp>
          <p:nvSpPr>
            <p:cNvPr id="101" name="object 101"/>
            <p:cNvSpPr/>
            <p:nvPr/>
          </p:nvSpPr>
          <p:spPr>
            <a:xfrm>
              <a:off x="920496" y="8065007"/>
              <a:ext cx="5931535" cy="538480"/>
            </a:xfrm>
            <a:custGeom>
              <a:avLst/>
              <a:gdLst/>
              <a:ahLst/>
              <a:cxnLst/>
              <a:rect l="l" t="t" r="r" b="b"/>
              <a:pathLst>
                <a:path w="5931534" h="538479">
                  <a:moveTo>
                    <a:pt x="5931408" y="0"/>
                  </a:moveTo>
                  <a:lnTo>
                    <a:pt x="0" y="0"/>
                  </a:lnTo>
                  <a:lnTo>
                    <a:pt x="0" y="537972"/>
                  </a:lnTo>
                  <a:lnTo>
                    <a:pt x="5931408" y="537972"/>
                  </a:lnTo>
                  <a:lnTo>
                    <a:pt x="5931408" y="0"/>
                  </a:lnTo>
                  <a:close/>
                </a:path>
              </a:pathLst>
            </a:custGeom>
            <a:solidFill>
              <a:srgbClr val="CCFFFF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3942118" y="8327832"/>
              <a:ext cx="0" cy="230504"/>
            </a:xfrm>
            <a:custGeom>
              <a:avLst/>
              <a:gdLst/>
              <a:ahLst/>
              <a:cxnLst/>
              <a:rect l="l" t="t" r="r" b="b"/>
              <a:pathLst>
                <a:path w="0" h="230504">
                  <a:moveTo>
                    <a:pt x="0" y="0"/>
                  </a:moveTo>
                  <a:lnTo>
                    <a:pt x="0" y="229993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3" name="object 103"/>
            <p:cNvSpPr/>
            <p:nvPr/>
          </p:nvSpPr>
          <p:spPr>
            <a:xfrm>
              <a:off x="3919404" y="8327832"/>
              <a:ext cx="0" cy="230504"/>
            </a:xfrm>
            <a:custGeom>
              <a:avLst/>
              <a:gdLst/>
              <a:ahLst/>
              <a:cxnLst/>
              <a:rect l="l" t="t" r="r" b="b"/>
              <a:pathLst>
                <a:path w="0" h="230504">
                  <a:moveTo>
                    <a:pt x="0" y="0"/>
                  </a:moveTo>
                  <a:lnTo>
                    <a:pt x="0" y="229993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4" name="object 104"/>
            <p:cNvSpPr/>
            <p:nvPr/>
          </p:nvSpPr>
          <p:spPr>
            <a:xfrm>
              <a:off x="4306332" y="8327832"/>
              <a:ext cx="0" cy="230504"/>
            </a:xfrm>
            <a:custGeom>
              <a:avLst/>
              <a:gdLst/>
              <a:ahLst/>
              <a:cxnLst/>
              <a:rect l="l" t="t" r="r" b="b"/>
              <a:pathLst>
                <a:path w="0" h="230504">
                  <a:moveTo>
                    <a:pt x="0" y="0"/>
                  </a:moveTo>
                  <a:lnTo>
                    <a:pt x="0" y="229993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4283619" y="8327832"/>
              <a:ext cx="0" cy="230504"/>
            </a:xfrm>
            <a:custGeom>
              <a:avLst/>
              <a:gdLst/>
              <a:ahLst/>
              <a:cxnLst/>
              <a:rect l="l" t="t" r="r" b="b"/>
              <a:pathLst>
                <a:path w="0" h="230504">
                  <a:moveTo>
                    <a:pt x="0" y="0"/>
                  </a:moveTo>
                  <a:lnTo>
                    <a:pt x="0" y="229993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6" name="object 106"/>
          <p:cNvSpPr txBox="1"/>
          <p:nvPr/>
        </p:nvSpPr>
        <p:spPr>
          <a:xfrm>
            <a:off x="3949286" y="8278796"/>
            <a:ext cx="33528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878463" y="8034827"/>
            <a:ext cx="43180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</a:pPr>
            <a:r>
              <a:rPr dirty="0" u="sng" baseline="4629" sz="1800" spc="8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24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6944" sz="1800" spc="14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</a:t>
            </a:r>
            <a:r>
              <a:rPr dirty="0" u="sng" sz="1550" spc="-6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4629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t</a:t>
            </a:r>
            <a:r>
              <a:rPr dirty="0" u="sng" baseline="4629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3444806" y="8144633"/>
            <a:ext cx="43434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N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3480670" y="8051596"/>
            <a:ext cx="7556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960945" y="8185759"/>
            <a:ext cx="16764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00" spc="-345">
                <a:latin typeface="Microsoft Sans Serif"/>
                <a:cs typeface="Microsoft Sans Serif"/>
              </a:rPr>
              <a:t>→</a:t>
            </a:r>
            <a:r>
              <a:rPr dirty="0" baseline="-43981" sz="1800" spc="-517">
                <a:latin typeface="Symbol"/>
                <a:cs typeface="Symbol"/>
              </a:rPr>
              <a:t></a:t>
            </a:r>
            <a:endParaRPr baseline="-43981" sz="1800">
              <a:latin typeface="Symbol"/>
              <a:cs typeface="Symbol"/>
            </a:endParaRPr>
          </a:p>
        </p:txBody>
      </p:sp>
      <p:sp>
        <p:nvSpPr>
          <p:cNvPr id="111" name="object 111"/>
          <p:cNvSpPr/>
          <p:nvPr/>
        </p:nvSpPr>
        <p:spPr>
          <a:xfrm>
            <a:off x="914400" y="8058911"/>
            <a:ext cx="5943600" cy="550545"/>
          </a:xfrm>
          <a:custGeom>
            <a:avLst/>
            <a:gdLst/>
            <a:ahLst/>
            <a:cxnLst/>
            <a:rect l="l" t="t" r="r" b="b"/>
            <a:pathLst>
              <a:path w="5943600" h="550545">
                <a:moveTo>
                  <a:pt x="5943600" y="6108"/>
                </a:moveTo>
                <a:lnTo>
                  <a:pt x="5937504" y="6108"/>
                </a:lnTo>
                <a:lnTo>
                  <a:pt x="5937504" y="544068"/>
                </a:lnTo>
                <a:lnTo>
                  <a:pt x="6096" y="544068"/>
                </a:lnTo>
                <a:lnTo>
                  <a:pt x="6096" y="6108"/>
                </a:lnTo>
                <a:lnTo>
                  <a:pt x="0" y="6108"/>
                </a:lnTo>
                <a:lnTo>
                  <a:pt x="0" y="544068"/>
                </a:lnTo>
                <a:lnTo>
                  <a:pt x="0" y="550164"/>
                </a:lnTo>
                <a:lnTo>
                  <a:pt x="6096" y="550164"/>
                </a:lnTo>
                <a:lnTo>
                  <a:pt x="5937504" y="550164"/>
                </a:lnTo>
                <a:lnTo>
                  <a:pt x="5943600" y="550164"/>
                </a:lnTo>
                <a:lnTo>
                  <a:pt x="5943600" y="544068"/>
                </a:lnTo>
                <a:lnTo>
                  <a:pt x="5943600" y="6108"/>
                </a:lnTo>
                <a:close/>
              </a:path>
              <a:path w="5943600" h="55054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967730" cy="1497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is orthogonal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normal,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perpendicular)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curve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Equations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</a:t>
            </a:r>
            <a:r>
              <a:rPr dirty="0" u="sng" sz="11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.  They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with 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regularity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several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III</a:t>
            </a:r>
            <a:r>
              <a:rPr dirty="0" sz="1100">
                <a:latin typeface="Calibri"/>
                <a:cs typeface="Calibri"/>
              </a:rPr>
              <a:t> topics.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4064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seems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mysterious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it.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directly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Calibri"/>
                <a:cs typeface="Calibri"/>
              </a:rPr>
              <a:t>Fact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20496" y="2392679"/>
            <a:ext cx="5931535" cy="289560"/>
          </a:xfrm>
          <a:custGeom>
            <a:avLst/>
            <a:gdLst/>
            <a:ahLst/>
            <a:cxnLst/>
            <a:rect l="l" t="t" r="r" b="b"/>
            <a:pathLst>
              <a:path w="5931534" h="289560">
                <a:moveTo>
                  <a:pt x="5931408" y="0"/>
                </a:moveTo>
                <a:lnTo>
                  <a:pt x="0" y="0"/>
                </a:lnTo>
                <a:lnTo>
                  <a:pt x="0" y="289559"/>
                </a:lnTo>
                <a:lnTo>
                  <a:pt x="5931408" y="289559"/>
                </a:lnTo>
                <a:lnTo>
                  <a:pt x="5931408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1785666" y="2303511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3327" y="2363383"/>
            <a:ext cx="227774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Suppose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vector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such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294725" y="2428175"/>
            <a:ext cx="341630" cy="209550"/>
            <a:chOff x="3294725" y="2428175"/>
            <a:chExt cx="341630" cy="209550"/>
          </a:xfrm>
        </p:grpSpPr>
        <p:sp>
          <p:nvSpPr>
            <p:cNvPr id="7" name="object 7"/>
            <p:cNvSpPr/>
            <p:nvPr/>
          </p:nvSpPr>
          <p:spPr>
            <a:xfrm>
              <a:off x="3321018" y="2431985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30">
                  <a:moveTo>
                    <a:pt x="0" y="0"/>
                  </a:moveTo>
                  <a:lnTo>
                    <a:pt x="0" y="201675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298535" y="2431985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30">
                  <a:moveTo>
                    <a:pt x="0" y="0"/>
                  </a:moveTo>
                  <a:lnTo>
                    <a:pt x="0" y="201675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632235" y="2431985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30">
                  <a:moveTo>
                    <a:pt x="0" y="0"/>
                  </a:moveTo>
                  <a:lnTo>
                    <a:pt x="0" y="201675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609751" y="2431985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30">
                  <a:moveTo>
                    <a:pt x="0" y="0"/>
                  </a:moveTo>
                  <a:lnTo>
                    <a:pt x="0" y="201675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3296646" y="2309318"/>
            <a:ext cx="3084830" cy="311785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50800">
              <a:lnSpc>
                <a:spcPts val="880"/>
              </a:lnSpc>
              <a:spcBef>
                <a:spcPts val="115"/>
              </a:spcBef>
              <a:tabLst>
                <a:tab pos="1444625" algn="l"/>
                <a:tab pos="2740025" algn="l"/>
              </a:tabLst>
            </a:pPr>
            <a:r>
              <a:rPr dirty="0" sz="1150" spc="-665">
                <a:latin typeface="Microsoft Sans Serif"/>
                <a:cs typeface="Microsoft Sans Serif"/>
              </a:rPr>
              <a:t>→	</a:t>
            </a:r>
            <a:r>
              <a:rPr dirty="0" baseline="2314" sz="1800" spc="-569">
                <a:latin typeface="Microsoft Sans Serif"/>
                <a:cs typeface="Microsoft Sans Serif"/>
              </a:rPr>
              <a:t>→</a:t>
            </a:r>
            <a:r>
              <a:rPr dirty="0" baseline="-30092" sz="1800" spc="-569">
                <a:latin typeface="Symbol"/>
                <a:cs typeface="Symbol"/>
              </a:rPr>
              <a:t></a:t>
            </a:r>
            <a:r>
              <a:rPr dirty="0" baseline="-30092" sz="1800" spc="-569">
                <a:latin typeface="Times New Roman"/>
                <a:cs typeface="Times New Roman"/>
              </a:rPr>
              <a:t>	</a:t>
            </a: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endParaRPr baseline="2314" sz="1800">
              <a:latin typeface="Microsoft Sans Serif"/>
              <a:cs typeface="Microsoft Sans Serif"/>
            </a:endParaRPr>
          </a:p>
          <a:p>
            <a:pPr marL="40640">
              <a:lnSpc>
                <a:spcPts val="1360"/>
              </a:lnSpc>
            </a:pP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44">
                <a:latin typeface="Symbol"/>
                <a:cs typeface="Symbol"/>
              </a:rPr>
              <a:t></a:t>
            </a:r>
            <a:r>
              <a:rPr dirty="0" sz="1150" spc="-3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c</a:t>
            </a:r>
            <a:r>
              <a:rPr dirty="0" sz="1150" spc="18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160" i="1">
                <a:latin typeface="Times New Roman"/>
                <a:cs typeface="Times New Roman"/>
              </a:rPr>
              <a:t> </a:t>
            </a:r>
            <a:r>
              <a:rPr dirty="0" baseline="-3472" sz="2400" spc="-52">
                <a:latin typeface="Symbol"/>
                <a:cs typeface="Symbol"/>
              </a:rPr>
              <a:t></a:t>
            </a:r>
            <a:r>
              <a:rPr dirty="0" sz="1200" spc="-3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472" sz="2400" spc="-202">
                <a:latin typeface="Symbol"/>
                <a:cs typeface="Symbol"/>
              </a:rPr>
              <a:t></a:t>
            </a:r>
            <a:r>
              <a:rPr dirty="0" baseline="-3472" sz="2400" spc="2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472" sz="2400" spc="-60">
                <a:latin typeface="Symbol"/>
                <a:cs typeface="Symbol"/>
              </a:rPr>
              <a:t></a:t>
            </a:r>
            <a:r>
              <a:rPr dirty="0" sz="1200" spc="-4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38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914400" y="2386583"/>
            <a:ext cx="5943600" cy="303530"/>
          </a:xfrm>
          <a:custGeom>
            <a:avLst/>
            <a:gdLst/>
            <a:ahLst/>
            <a:cxnLst/>
            <a:rect l="l" t="t" r="r" b="b"/>
            <a:pathLst>
              <a:path w="5943600" h="303530">
                <a:moveTo>
                  <a:pt x="5943600" y="6108"/>
                </a:moveTo>
                <a:lnTo>
                  <a:pt x="5937504" y="6108"/>
                </a:lnTo>
                <a:lnTo>
                  <a:pt x="5937504" y="297180"/>
                </a:lnTo>
                <a:lnTo>
                  <a:pt x="6096" y="297180"/>
                </a:lnTo>
                <a:lnTo>
                  <a:pt x="6096" y="6108"/>
                </a:lnTo>
                <a:lnTo>
                  <a:pt x="0" y="6108"/>
                </a:lnTo>
                <a:lnTo>
                  <a:pt x="0" y="297180"/>
                </a:lnTo>
                <a:lnTo>
                  <a:pt x="0" y="303276"/>
                </a:lnTo>
                <a:lnTo>
                  <a:pt x="6096" y="303276"/>
                </a:lnTo>
                <a:lnTo>
                  <a:pt x="5937504" y="303276"/>
                </a:lnTo>
                <a:lnTo>
                  <a:pt x="5943600" y="303276"/>
                </a:lnTo>
                <a:lnTo>
                  <a:pt x="5943600" y="297180"/>
                </a:lnTo>
                <a:lnTo>
                  <a:pt x="5943600" y="6108"/>
                </a:lnTo>
                <a:close/>
              </a:path>
              <a:path w="5943600" h="30353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901700" y="2830217"/>
            <a:ext cx="533082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>
                <a:latin typeface="Calibri"/>
                <a:cs typeface="Calibri"/>
              </a:rPr>
              <a:t> simple.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relationship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3282561" y="3296014"/>
            <a:ext cx="30480" cy="204470"/>
            <a:chOff x="3282561" y="3296014"/>
            <a:chExt cx="30480" cy="204470"/>
          </a:xfrm>
        </p:grpSpPr>
        <p:sp>
          <p:nvSpPr>
            <p:cNvPr id="15" name="object 15"/>
            <p:cNvSpPr/>
            <p:nvPr/>
          </p:nvSpPr>
          <p:spPr>
            <a:xfrm>
              <a:off x="3308953" y="3296014"/>
              <a:ext cx="0" cy="204470"/>
            </a:xfrm>
            <a:custGeom>
              <a:avLst/>
              <a:gdLst/>
              <a:ahLst/>
              <a:cxnLst/>
              <a:rect l="l" t="t" r="r" b="b"/>
              <a:pathLst>
                <a:path w="0" h="204470">
                  <a:moveTo>
                    <a:pt x="0" y="0"/>
                  </a:moveTo>
                  <a:lnTo>
                    <a:pt x="0" y="20399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286331" y="3296014"/>
              <a:ext cx="0" cy="204470"/>
            </a:xfrm>
            <a:custGeom>
              <a:avLst/>
              <a:gdLst/>
              <a:ahLst/>
              <a:cxnLst/>
              <a:rect l="l" t="t" r="r" b="b"/>
              <a:pathLst>
                <a:path w="0" h="204470">
                  <a:moveTo>
                    <a:pt x="0" y="0"/>
                  </a:moveTo>
                  <a:lnTo>
                    <a:pt x="0" y="20399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3595696" y="3296014"/>
            <a:ext cx="30480" cy="204470"/>
            <a:chOff x="3595696" y="3296014"/>
            <a:chExt cx="30480" cy="204470"/>
          </a:xfrm>
        </p:grpSpPr>
        <p:sp>
          <p:nvSpPr>
            <p:cNvPr id="18" name="object 18"/>
            <p:cNvSpPr/>
            <p:nvPr/>
          </p:nvSpPr>
          <p:spPr>
            <a:xfrm>
              <a:off x="3622088" y="3296014"/>
              <a:ext cx="0" cy="204470"/>
            </a:xfrm>
            <a:custGeom>
              <a:avLst/>
              <a:gdLst/>
              <a:ahLst/>
              <a:cxnLst/>
              <a:rect l="l" t="t" r="r" b="b"/>
              <a:pathLst>
                <a:path w="0" h="204470">
                  <a:moveTo>
                    <a:pt x="0" y="0"/>
                  </a:moveTo>
                  <a:lnTo>
                    <a:pt x="0" y="20399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599466" y="3296014"/>
              <a:ext cx="0" cy="204470"/>
            </a:xfrm>
            <a:custGeom>
              <a:avLst/>
              <a:gdLst/>
              <a:ahLst/>
              <a:cxnLst/>
              <a:rect l="l" t="t" r="r" b="b"/>
              <a:pathLst>
                <a:path w="0" h="204470">
                  <a:moveTo>
                    <a:pt x="0" y="0"/>
                  </a:moveTo>
                  <a:lnTo>
                    <a:pt x="0" y="203993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3624071" y="323211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910241" y="326700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18502" y="3271010"/>
            <a:ext cx="10807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24840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	</a:t>
            </a:r>
            <a:r>
              <a:rPr dirty="0" sz="1200" spc="-5">
                <a:latin typeface="Times New Roman"/>
                <a:cs typeface="Times New Roman"/>
              </a:rPr>
              <a:t>for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all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17194" y="3175760"/>
            <a:ext cx="8940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8140" algn="l"/>
                <a:tab pos="81788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507288" y="3234895"/>
            <a:ext cx="10934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5">
                <a:latin typeface="Symbol"/>
                <a:cs typeface="Symbol"/>
              </a:rPr>
              <a:t></a:t>
            </a:r>
            <a:r>
              <a:rPr dirty="0" baseline="4629" sz="1800" spc="-89">
                <a:latin typeface="Microsoft Sans Serif"/>
                <a:cs typeface="Microsoft Sans Serif"/>
              </a:rPr>
              <a:t>•</a:t>
            </a:r>
            <a:r>
              <a:rPr dirty="0" baseline="4629" sz="1800" spc="-240">
                <a:latin typeface="Microsoft Sans Serif"/>
                <a:cs typeface="Microsoft Sans Serif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3701257"/>
            <a:ext cx="284670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2811960" y="4108212"/>
            <a:ext cx="143510" cy="0"/>
          </a:xfrm>
          <a:custGeom>
            <a:avLst/>
            <a:gdLst/>
            <a:ahLst/>
            <a:cxnLst/>
            <a:rect l="l" t="t" r="r" b="b"/>
            <a:pathLst>
              <a:path w="143510" h="0">
                <a:moveTo>
                  <a:pt x="0" y="0"/>
                </a:moveTo>
                <a:lnTo>
                  <a:pt x="14318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3862003" y="4108213"/>
            <a:ext cx="143510" cy="0"/>
          </a:xfrm>
          <a:custGeom>
            <a:avLst/>
            <a:gdLst/>
            <a:ahLst/>
            <a:cxnLst/>
            <a:rect l="l" t="t" r="r" b="b"/>
            <a:pathLst>
              <a:path w="143510" h="0">
                <a:moveTo>
                  <a:pt x="0" y="0"/>
                </a:moveTo>
                <a:lnTo>
                  <a:pt x="14318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4149601" y="3978195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876751" y="3886861"/>
            <a:ext cx="1022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808806" y="4100233"/>
            <a:ext cx="119443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062355" algn="l"/>
              </a:tabLst>
            </a:pPr>
            <a:r>
              <a:rPr dirty="0" sz="1200" i="1">
                <a:latin typeface="Times New Roman"/>
                <a:cs typeface="Times New Roman"/>
              </a:rPr>
              <a:t>dt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dt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826704" y="3887650"/>
            <a:ext cx="64452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2250" algn="l"/>
                <a:tab pos="568960" algn="l"/>
              </a:tabLst>
            </a:pPr>
            <a:r>
              <a:rPr dirty="0" sz="1200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963927" y="3894735"/>
            <a:ext cx="1557655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062355" algn="l"/>
              </a:tabLst>
            </a:pPr>
            <a:r>
              <a:rPr dirty="0" baseline="-3174" sz="2625" spc="-142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7">
                <a:latin typeface="Symbol"/>
                <a:cs typeface="Symbol"/>
              </a:rPr>
              <a:t></a:t>
            </a:r>
            <a:r>
              <a:rPr dirty="0" sz="1200" spc="-55">
                <a:latin typeface="Microsoft Sans Serif"/>
                <a:cs typeface="Microsoft Sans Serif"/>
              </a:rPr>
              <a:t>•</a:t>
            </a:r>
            <a:r>
              <a:rPr dirty="0" sz="1200" spc="-160">
                <a:latin typeface="Microsoft Sans Serif"/>
                <a:cs typeface="Microsoft Sans Serif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284">
                <a:latin typeface="Symbol"/>
                <a:cs typeface="Symbol"/>
              </a:rPr>
              <a:t></a:t>
            </a:r>
            <a:r>
              <a:rPr dirty="0" baseline="-3174" sz="2625" spc="-2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4504" sz="2775" spc="-21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4460209"/>
            <a:ext cx="551688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fact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2007362" y="4865431"/>
            <a:ext cx="142875" cy="0"/>
          </a:xfrm>
          <a:custGeom>
            <a:avLst/>
            <a:gdLst/>
            <a:ahLst/>
            <a:cxnLst/>
            <a:rect l="l" t="t" r="r" b="b"/>
            <a:pathLst>
              <a:path w="142875" h="0">
                <a:moveTo>
                  <a:pt x="0" y="0"/>
                </a:moveTo>
                <a:lnTo>
                  <a:pt x="14287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2022055" y="4645226"/>
            <a:ext cx="14852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1615" algn="l"/>
                <a:tab pos="567690" algn="l"/>
                <a:tab pos="1409065" algn="l"/>
              </a:tabLst>
            </a:pP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150" spc="25" i="1">
                <a:latin typeface="Times New Roman"/>
                <a:cs typeface="Times New Roman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004197" y="4857462"/>
            <a:ext cx="14414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dt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78985" y="4645226"/>
            <a:ext cx="139573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396240" algn="l"/>
                <a:tab pos="912494" algn="l"/>
                <a:tab pos="1282065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	</a:t>
            </a: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1400" sz="1725" spc="-525">
                <a:latin typeface="Symbol"/>
                <a:cs typeface="Symbol"/>
              </a:rPr>
              <a:t></a:t>
            </a:r>
            <a:r>
              <a:rPr dirty="0" baseline="-31400" sz="1725" spc="-525">
                <a:latin typeface="Times New Roman"/>
                <a:cs typeface="Times New Roman"/>
              </a:rPr>
              <a:t>	</a:t>
            </a: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1400" sz="1725" spc="-525">
                <a:latin typeface="Symbol"/>
                <a:cs typeface="Symbol"/>
              </a:rPr>
              <a:t></a:t>
            </a:r>
            <a:r>
              <a:rPr dirty="0" baseline="-31400" sz="1725" spc="-525">
                <a:latin typeface="Times New Roman"/>
                <a:cs typeface="Times New Roman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158969" y="4645226"/>
            <a:ext cx="3167380" cy="31559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903605">
              <a:lnSpc>
                <a:spcPts val="760"/>
              </a:lnSpc>
              <a:spcBef>
                <a:spcPts val="135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  <a:p>
            <a:pPr marL="12700">
              <a:lnSpc>
                <a:spcPts val="1480"/>
              </a:lnSpc>
            </a:pPr>
            <a:r>
              <a:rPr dirty="0" baseline="-3174" sz="2625" spc="-60">
                <a:latin typeface="Symbol"/>
                <a:cs typeface="Symbol"/>
              </a:rPr>
              <a:t></a:t>
            </a:r>
            <a:r>
              <a:rPr dirty="0" sz="1150" spc="-40" i="1">
                <a:latin typeface="Times New Roman"/>
                <a:cs typeface="Times New Roman"/>
              </a:rPr>
              <a:t>r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150" spc="-15">
                <a:latin typeface="Microsoft Sans Serif"/>
                <a:cs typeface="Microsoft Sans Serif"/>
              </a:rPr>
              <a:t>•</a:t>
            </a:r>
            <a:r>
              <a:rPr dirty="0" sz="1150" spc="-150">
                <a:latin typeface="Microsoft Sans Serif"/>
                <a:cs typeface="Microsoft Sans Serif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174" sz="2625" spc="-187">
                <a:latin typeface="Symbol"/>
                <a:cs typeface="Symbol"/>
              </a:rPr>
              <a:t></a:t>
            </a:r>
            <a:r>
              <a:rPr dirty="0" baseline="-3174" sz="2625" spc="-26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r</a:t>
            </a:r>
            <a:r>
              <a:rPr dirty="0" baseline="2415" sz="1725" spc="44">
                <a:latin typeface="Symbol"/>
                <a:cs typeface="Symbol"/>
              </a:rPr>
              <a:t></a:t>
            </a:r>
            <a:r>
              <a:rPr dirty="0" baseline="-3584" sz="2325" spc="44">
                <a:latin typeface="Symbol"/>
                <a:cs typeface="Symbol"/>
              </a:rPr>
              <a:t></a:t>
            </a:r>
            <a:r>
              <a:rPr dirty="0" sz="1150" spc="3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150" spc="-15">
                <a:latin typeface="Microsoft Sans Serif"/>
                <a:cs typeface="Microsoft Sans Serif"/>
              </a:rPr>
              <a:t>•</a:t>
            </a:r>
            <a:r>
              <a:rPr dirty="0" sz="1150" spc="-150">
                <a:latin typeface="Microsoft Sans Serif"/>
                <a:cs typeface="Microsoft Sans Serif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150" spc="-15">
                <a:latin typeface="Microsoft Sans Serif"/>
                <a:cs typeface="Microsoft Sans Serif"/>
              </a:rPr>
              <a:t>•</a:t>
            </a:r>
            <a:r>
              <a:rPr dirty="0" sz="1150" spc="-145">
                <a:latin typeface="Microsoft Sans Serif"/>
                <a:cs typeface="Microsoft Sans Serif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16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 i="1">
                <a:latin typeface="Times New Roman"/>
                <a:cs typeface="Times New Roman"/>
              </a:rPr>
              <a:t>r</a:t>
            </a:r>
            <a:r>
              <a:rPr dirty="0" sz="1150" spc="16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22">
                <a:latin typeface="Symbol"/>
                <a:cs typeface="Symbol"/>
              </a:rPr>
              <a:t></a:t>
            </a:r>
            <a:r>
              <a:rPr dirty="0" sz="1150" spc="-15">
                <a:latin typeface="Microsoft Sans Serif"/>
                <a:cs typeface="Microsoft Sans Serif"/>
              </a:rPr>
              <a:t>•</a:t>
            </a:r>
            <a:r>
              <a:rPr dirty="0" sz="1150" spc="-145">
                <a:latin typeface="Microsoft Sans Serif"/>
                <a:cs typeface="Microsoft Sans Serif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700" y="5217619"/>
            <a:ext cx="234759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Or,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-5">
                <a:latin typeface="Calibri"/>
                <a:cs typeface="Calibri"/>
              </a:rPr>
              <a:t> putting 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together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583232" y="5423217"/>
            <a:ext cx="21844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902988" y="5326538"/>
            <a:ext cx="5080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407034" algn="l"/>
              </a:tabLst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r>
              <a:rPr dirty="0" baseline="-32407" sz="1800" spc="-569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839884" y="5386559"/>
            <a:ext cx="73533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</a:t>
            </a:r>
            <a:r>
              <a:rPr dirty="0" baseline="4629" sz="1800" spc="-89">
                <a:latin typeface="Microsoft Sans Serif"/>
                <a:cs typeface="Microsoft Sans Serif"/>
              </a:rPr>
              <a:t>•</a:t>
            </a:r>
            <a:r>
              <a:rPr dirty="0" baseline="4629" sz="1800" spc="-240">
                <a:latin typeface="Microsoft Sans Serif"/>
                <a:cs typeface="Microsoft Sans Serif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579437" y="5326538"/>
            <a:ext cx="50800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407034" algn="l"/>
              </a:tabLst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r>
              <a:rPr dirty="0" baseline="-32407" sz="1800" spc="-569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594914" y="5386559"/>
            <a:ext cx="88328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</a:t>
            </a:r>
            <a:r>
              <a:rPr dirty="0" baseline="4629" sz="1800" spc="-89">
                <a:latin typeface="Microsoft Sans Serif"/>
                <a:cs typeface="Microsoft Sans Serif"/>
              </a:rPr>
              <a:t>•</a:t>
            </a:r>
            <a:r>
              <a:rPr dirty="0" baseline="4629" sz="1800" spc="-240">
                <a:latin typeface="Microsoft Sans Serif"/>
                <a:cs typeface="Microsoft Sans Serif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8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675833" y="5423217"/>
            <a:ext cx="1758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493296" y="5584554"/>
            <a:ext cx="144653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5"/>
              </a:spcBef>
              <a:tabLst>
                <a:tab pos="1345565" algn="l"/>
              </a:tabLst>
            </a:pPr>
            <a:r>
              <a:rPr dirty="0" sz="1200" spc="-375">
                <a:latin typeface="Microsoft Sans Serif"/>
                <a:cs typeface="Microsoft Sans Serif"/>
              </a:rPr>
              <a:t>→</a:t>
            </a:r>
            <a:r>
              <a:rPr dirty="0" baseline="-32407" sz="1800" spc="-562">
                <a:latin typeface="Symbol"/>
                <a:cs typeface="Symbol"/>
              </a:rPr>
              <a:t></a:t>
            </a:r>
            <a:r>
              <a:rPr dirty="0" baseline="-32407" sz="1800" spc="-562">
                <a:latin typeface="Times New Roman"/>
                <a:cs typeface="Times New Roman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01700" y="5644427"/>
            <a:ext cx="225742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Therefore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r</a:t>
            </a:r>
            <a:r>
              <a:rPr dirty="0" baseline="4629" sz="1800" spc="232" i="1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orthogonal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1205640" y="6445033"/>
            <a:ext cx="30480" cy="226060"/>
            <a:chOff x="1205640" y="6445033"/>
            <a:chExt cx="30480" cy="226060"/>
          </a:xfrm>
        </p:grpSpPr>
        <p:sp>
          <p:nvSpPr>
            <p:cNvPr id="49" name="object 49"/>
            <p:cNvSpPr/>
            <p:nvPr/>
          </p:nvSpPr>
          <p:spPr>
            <a:xfrm>
              <a:off x="1231871" y="6445033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5481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1209388" y="6445033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5481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1" name="object 51"/>
          <p:cNvGrpSpPr/>
          <p:nvPr/>
        </p:nvGrpSpPr>
        <p:grpSpPr>
          <a:xfrm>
            <a:off x="1534213" y="6445032"/>
            <a:ext cx="30480" cy="226060"/>
            <a:chOff x="1534213" y="6445032"/>
            <a:chExt cx="30480" cy="226060"/>
          </a:xfrm>
        </p:grpSpPr>
        <p:sp>
          <p:nvSpPr>
            <p:cNvPr id="52" name="object 52"/>
            <p:cNvSpPr/>
            <p:nvPr/>
          </p:nvSpPr>
          <p:spPr>
            <a:xfrm>
              <a:off x="1560444" y="6445033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5481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1537961" y="6445032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5481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4" name="object 54"/>
          <p:cNvSpPr txBox="1"/>
          <p:nvPr/>
        </p:nvSpPr>
        <p:spPr>
          <a:xfrm>
            <a:off x="863545" y="6081442"/>
            <a:ext cx="5982970" cy="86804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 marR="17780">
              <a:lnSpc>
                <a:spcPct val="1141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definition </a:t>
            </a:r>
            <a:r>
              <a:rPr dirty="0" baseline="5050" sz="1650">
                <a:latin typeface="Calibri"/>
                <a:cs typeface="Calibri"/>
              </a:rPr>
              <a:t>of the </a:t>
            </a:r>
            <a:r>
              <a:rPr dirty="0" baseline="5050" sz="1650" spc="-7">
                <a:latin typeface="Calibri"/>
                <a:cs typeface="Calibri"/>
              </a:rPr>
              <a:t>unit normal </a:t>
            </a:r>
            <a:r>
              <a:rPr dirty="0" baseline="5050" sz="1650">
                <a:latin typeface="Calibri"/>
                <a:cs typeface="Calibri"/>
              </a:rPr>
              <a:t>then </a:t>
            </a:r>
            <a:r>
              <a:rPr dirty="0" baseline="5050" sz="1650" spc="-7">
                <a:latin typeface="Calibri"/>
                <a:cs typeface="Calibri"/>
              </a:rPr>
              <a:t>falls directly </a:t>
            </a:r>
            <a:r>
              <a:rPr dirty="0" baseline="5050" sz="1650" spc="-15">
                <a:latin typeface="Calibri"/>
                <a:cs typeface="Calibri"/>
              </a:rPr>
              <a:t>from </a:t>
            </a:r>
            <a:r>
              <a:rPr dirty="0" baseline="5050" sz="1650" spc="-7">
                <a:latin typeface="Calibri"/>
                <a:cs typeface="Calibri"/>
              </a:rPr>
              <a:t>this.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Because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T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 i="1">
                <a:latin typeface="Times New Roman"/>
                <a:cs typeface="Times New Roman"/>
              </a:rPr>
              <a:t>t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unit vector we know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T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baseline="-3584" sz="2325" spc="-44">
                <a:latin typeface="Symbol"/>
                <a:cs typeface="Symbol"/>
              </a:rPr>
              <a:t></a:t>
            </a:r>
            <a:r>
              <a:rPr dirty="0" sz="1150" spc="-30" i="1">
                <a:latin typeface="Times New Roman"/>
                <a:cs typeface="Times New Roman"/>
              </a:rPr>
              <a:t>t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</a:t>
            </a:r>
            <a:r>
              <a:rPr dirty="0" baseline="2314" sz="1800" spc="-300">
                <a:latin typeface="Times New Roman"/>
                <a:cs typeface="Times New Roman"/>
              </a:rPr>
              <a:t> </a:t>
            </a:r>
            <a:r>
              <a:rPr dirty="0" baseline="-3584" sz="2325" spc="-52">
                <a:latin typeface="Symbol"/>
                <a:cs typeface="Symbol"/>
              </a:rPr>
              <a:t></a:t>
            </a:r>
            <a:r>
              <a:rPr dirty="0" sz="1200" spc="-35" i="1">
                <a:latin typeface="Times New Roman"/>
                <a:cs typeface="Times New Roman"/>
              </a:rPr>
              <a:t>t</a:t>
            </a:r>
            <a:r>
              <a:rPr dirty="0" sz="1200" spc="-165" i="1">
                <a:latin typeface="Times New Roman"/>
                <a:cs typeface="Times New Roman"/>
              </a:rPr>
              <a:t> </a:t>
            </a:r>
            <a:r>
              <a:rPr dirty="0" baseline="-3584" sz="2325" spc="-195">
                <a:latin typeface="Symbol"/>
                <a:cs typeface="Symbol"/>
              </a:rPr>
              <a:t></a:t>
            </a:r>
            <a:r>
              <a:rPr dirty="0" baseline="-3584" sz="2325" spc="3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T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5" i="1">
                <a:latin typeface="Times New Roman"/>
                <a:cs typeface="Times New Roman"/>
              </a:rPr>
              <a:t>t</a:t>
            </a:r>
            <a:r>
              <a:rPr dirty="0" sz="1200" spc="-155" i="1">
                <a:latin typeface="Times New Roman"/>
                <a:cs typeface="Times New Roman"/>
              </a:rPr>
              <a:t> </a:t>
            </a:r>
            <a:r>
              <a:rPr dirty="0" baseline="-3584" sz="2325" spc="-179">
                <a:latin typeface="Symbol"/>
                <a:cs typeface="Symbol"/>
              </a:rPr>
              <a:t></a:t>
            </a:r>
            <a:r>
              <a:rPr dirty="0" baseline="-3584" sz="2325" spc="-26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14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T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5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79">
                <a:latin typeface="Symbol"/>
                <a:cs typeface="Symbol"/>
              </a:rPr>
              <a:t></a:t>
            </a:r>
            <a:r>
              <a:rPr dirty="0" baseline="-3584" sz="2325" spc="1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525"/>
              </a:spcBef>
            </a:pP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curve,</a:t>
            </a:r>
            <a:r>
              <a:rPr dirty="0" baseline="5050" sz="1650" spc="157">
                <a:latin typeface="Calibri"/>
                <a:cs typeface="Calibri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300">
                <a:latin typeface="Times New Roman"/>
                <a:cs typeface="Times New Roman"/>
              </a:rPr>
              <a:t> </a:t>
            </a:r>
            <a:r>
              <a:rPr dirty="0" sz="1550" spc="-35">
                <a:latin typeface="Symbol"/>
                <a:cs typeface="Symbol"/>
              </a:rPr>
              <a:t></a:t>
            </a:r>
            <a:r>
              <a:rPr dirty="0" baseline="4629" sz="1800" spc="-5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must be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orthogonal,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normal,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curve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well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normal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01663" y="7009855"/>
            <a:ext cx="320040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curve.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4145428" y="7014681"/>
            <a:ext cx="30480" cy="226060"/>
            <a:chOff x="4145428" y="7014681"/>
            <a:chExt cx="30480" cy="226060"/>
          </a:xfrm>
        </p:grpSpPr>
        <p:sp>
          <p:nvSpPr>
            <p:cNvPr id="57" name="object 57"/>
            <p:cNvSpPr/>
            <p:nvPr/>
          </p:nvSpPr>
          <p:spPr>
            <a:xfrm>
              <a:off x="4172046" y="7014681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6001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149230" y="7014681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6001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9" name="object 59"/>
          <p:cNvGrpSpPr/>
          <p:nvPr/>
        </p:nvGrpSpPr>
        <p:grpSpPr>
          <a:xfrm>
            <a:off x="4511280" y="7014681"/>
            <a:ext cx="30480" cy="226060"/>
            <a:chOff x="4511280" y="7014681"/>
            <a:chExt cx="30480" cy="226060"/>
          </a:xfrm>
        </p:grpSpPr>
        <p:sp>
          <p:nvSpPr>
            <p:cNvPr id="60" name="object 60"/>
            <p:cNvSpPr/>
            <p:nvPr/>
          </p:nvSpPr>
          <p:spPr>
            <a:xfrm>
              <a:off x="4537899" y="7014681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6001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4515083" y="7014681"/>
              <a:ext cx="0" cy="226060"/>
            </a:xfrm>
            <a:custGeom>
              <a:avLst/>
              <a:gdLst/>
              <a:ahLst/>
              <a:cxnLst/>
              <a:rect l="l" t="t" r="r" b="b"/>
              <a:pathLst>
                <a:path w="0" h="226059">
                  <a:moveTo>
                    <a:pt x="0" y="0"/>
                  </a:moveTo>
                  <a:lnTo>
                    <a:pt x="0" y="226001"/>
                  </a:lnTo>
                </a:path>
              </a:pathLst>
            </a:custGeom>
            <a:ln w="760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2" name="object 62"/>
          <p:cNvSpPr txBox="1"/>
          <p:nvPr/>
        </p:nvSpPr>
        <p:spPr>
          <a:xfrm>
            <a:off x="4141148" y="6966276"/>
            <a:ext cx="400685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44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284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Symbol"/>
                <a:cs typeface="Symbol"/>
              </a:rPr>
              <a:t></a:t>
            </a:r>
            <a:r>
              <a:rPr dirty="0" baseline="4830" sz="1725" spc="22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586695" y="7009892"/>
            <a:ext cx="18745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 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01748" y="7441172"/>
            <a:ext cx="3796029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defined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917447" y="7648949"/>
            <a:ext cx="5937885" cy="28702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algn="ctr" marL="3175">
              <a:lnSpc>
                <a:spcPts val="1825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B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Symbol"/>
                <a:cs typeface="Symbol"/>
              </a:rPr>
              <a:t>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N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901700" y="8077332"/>
            <a:ext cx="5869940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 tangent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binormal</a:t>
            </a:r>
            <a:r>
              <a:rPr dirty="0" sz="1100">
                <a:latin typeface="Calibri"/>
                <a:cs typeface="Calibri"/>
              </a:rPr>
              <a:t> 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normal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543671" y="954666"/>
            <a:ext cx="946150" cy="191135"/>
            <a:chOff x="4543671" y="954666"/>
            <a:chExt cx="946150" cy="191135"/>
          </a:xfrm>
        </p:grpSpPr>
        <p:sp>
          <p:nvSpPr>
            <p:cNvPr id="3" name="object 3"/>
            <p:cNvSpPr/>
            <p:nvPr/>
          </p:nvSpPr>
          <p:spPr>
            <a:xfrm>
              <a:off x="4547481" y="95847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63" y="0"/>
                  </a:moveTo>
                  <a:lnTo>
                    <a:pt x="0" y="91618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4547482" y="105009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63" y="91618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452316" y="95847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63" y="91618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452316" y="105009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63" y="0"/>
                  </a:moveTo>
                  <a:lnTo>
                    <a:pt x="0" y="91618"/>
                  </a:lnTo>
                </a:path>
              </a:pathLst>
            </a:custGeom>
            <a:ln w="753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973327" y="885103"/>
            <a:ext cx="447040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3</a:t>
            </a:r>
            <a:r>
              <a:rPr dirty="0" baseline="4629" sz="1800" spc="494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normal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binormal </a:t>
            </a:r>
            <a:r>
              <a:rPr dirty="0" baseline="5050" sz="1650">
                <a:latin typeface="Calibri"/>
                <a:cs typeface="Calibri"/>
              </a:rPr>
              <a:t>vectors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85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t</a:t>
            </a:r>
            <a:r>
              <a:rPr dirty="0" baseline="4629" sz="1800" spc="52">
                <a:latin typeface="Times New Roman"/>
                <a:cs typeface="Times New Roman"/>
              </a:rPr>
              <a:t>,3sin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t</a:t>
            </a:r>
            <a:r>
              <a:rPr dirty="0" baseline="4629" sz="1800" spc="52">
                <a:latin typeface="Times New Roman"/>
                <a:cs typeface="Times New Roman"/>
              </a:rPr>
              <a:t>,3cos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24982" y="825223"/>
            <a:ext cx="8826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510276" y="936751"/>
            <a:ext cx="609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3285" y="1325968"/>
            <a:ext cx="494792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3430795" y="1761485"/>
            <a:ext cx="41275" cy="189865"/>
            <a:chOff x="3430795" y="1761485"/>
            <a:chExt cx="41275" cy="189865"/>
          </a:xfrm>
        </p:grpSpPr>
        <p:sp>
          <p:nvSpPr>
            <p:cNvPr id="12" name="object 12"/>
            <p:cNvSpPr/>
            <p:nvPr/>
          </p:nvSpPr>
          <p:spPr>
            <a:xfrm>
              <a:off x="3434574" y="1765264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4" h="91439">
                  <a:moveTo>
                    <a:pt x="33394" y="0"/>
                  </a:moveTo>
                  <a:lnTo>
                    <a:pt x="0" y="911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434574" y="1856369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4" h="91439">
                  <a:moveTo>
                    <a:pt x="0" y="0"/>
                  </a:moveTo>
                  <a:lnTo>
                    <a:pt x="33394" y="911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4427454" y="1761485"/>
            <a:ext cx="41275" cy="189865"/>
            <a:chOff x="4427454" y="1761485"/>
            <a:chExt cx="41275" cy="189865"/>
          </a:xfrm>
        </p:grpSpPr>
        <p:sp>
          <p:nvSpPr>
            <p:cNvPr id="15" name="object 15"/>
            <p:cNvSpPr/>
            <p:nvPr/>
          </p:nvSpPr>
          <p:spPr>
            <a:xfrm>
              <a:off x="4431233" y="1765264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4" h="91439">
                  <a:moveTo>
                    <a:pt x="0" y="0"/>
                  </a:moveTo>
                  <a:lnTo>
                    <a:pt x="33394" y="911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431233" y="1856369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4" h="91439">
                  <a:moveTo>
                    <a:pt x="33394" y="0"/>
                  </a:moveTo>
                  <a:lnTo>
                    <a:pt x="0" y="911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2636491" y="2052963"/>
            <a:ext cx="30480" cy="205740"/>
            <a:chOff x="2636491" y="2052963"/>
            <a:chExt cx="30480" cy="205740"/>
          </a:xfrm>
        </p:grpSpPr>
        <p:sp>
          <p:nvSpPr>
            <p:cNvPr id="18" name="object 18"/>
            <p:cNvSpPr/>
            <p:nvPr/>
          </p:nvSpPr>
          <p:spPr>
            <a:xfrm>
              <a:off x="2662928" y="2052963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640268" y="2052963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973614" y="2052963"/>
            <a:ext cx="30480" cy="205740"/>
            <a:chOff x="2973614" y="2052963"/>
            <a:chExt cx="30480" cy="205740"/>
          </a:xfrm>
        </p:grpSpPr>
        <p:sp>
          <p:nvSpPr>
            <p:cNvPr id="21" name="object 21"/>
            <p:cNvSpPr/>
            <p:nvPr/>
          </p:nvSpPr>
          <p:spPr>
            <a:xfrm>
              <a:off x="3000051" y="2052963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77391" y="2052963"/>
              <a:ext cx="0" cy="205740"/>
            </a:xfrm>
            <a:custGeom>
              <a:avLst/>
              <a:gdLst/>
              <a:ahLst/>
              <a:cxnLst/>
              <a:rect l="l" t="t" r="r" b="b"/>
              <a:pathLst>
                <a:path w="0" h="205739">
                  <a:moveTo>
                    <a:pt x="0" y="0"/>
                  </a:moveTo>
                  <a:lnTo>
                    <a:pt x="0" y="20538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166227" y="2024193"/>
            <a:ext cx="1254125" cy="184785"/>
            <a:chOff x="3166227" y="2024193"/>
            <a:chExt cx="1254125" cy="184785"/>
          </a:xfrm>
        </p:grpSpPr>
        <p:sp>
          <p:nvSpPr>
            <p:cNvPr id="24" name="object 24"/>
            <p:cNvSpPr/>
            <p:nvPr/>
          </p:nvSpPr>
          <p:spPr>
            <a:xfrm>
              <a:off x="3167420" y="2140072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589"/>
                  </a:moveTo>
                  <a:lnTo>
                    <a:pt x="1550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182924" y="2140072"/>
              <a:ext cx="37465" cy="68580"/>
            </a:xfrm>
            <a:custGeom>
              <a:avLst/>
              <a:gdLst/>
              <a:ahLst/>
              <a:cxnLst/>
              <a:rect l="l" t="t" r="r" b="b"/>
              <a:pathLst>
                <a:path w="37464" h="68580">
                  <a:moveTo>
                    <a:pt x="0" y="0"/>
                  </a:moveTo>
                  <a:lnTo>
                    <a:pt x="36972" y="6832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219896" y="2027789"/>
              <a:ext cx="40640" cy="180975"/>
            </a:xfrm>
            <a:custGeom>
              <a:avLst/>
              <a:gdLst/>
              <a:ahLst/>
              <a:cxnLst/>
              <a:rect l="l" t="t" r="r" b="b"/>
              <a:pathLst>
                <a:path w="40639" h="180975">
                  <a:moveTo>
                    <a:pt x="0" y="180610"/>
                  </a:moveTo>
                  <a:lnTo>
                    <a:pt x="4055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260447" y="2027789"/>
              <a:ext cx="1160145" cy="0"/>
            </a:xfrm>
            <a:custGeom>
              <a:avLst/>
              <a:gdLst/>
              <a:ahLst/>
              <a:cxnLst/>
              <a:rect l="l" t="t" r="r" b="b"/>
              <a:pathLst>
                <a:path w="1160145" h="0">
                  <a:moveTo>
                    <a:pt x="0" y="0"/>
                  </a:moveTo>
                  <a:lnTo>
                    <a:pt x="11596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166227" y="2024193"/>
              <a:ext cx="1254125" cy="184785"/>
            </a:xfrm>
            <a:custGeom>
              <a:avLst/>
              <a:gdLst/>
              <a:ahLst/>
              <a:cxnLst/>
              <a:rect l="l" t="t" r="r" b="b"/>
              <a:pathLst>
                <a:path w="1254125" h="184785">
                  <a:moveTo>
                    <a:pt x="57644" y="184206"/>
                  </a:moveTo>
                  <a:lnTo>
                    <a:pt x="50091" y="184206"/>
                  </a:lnTo>
                  <a:lnTo>
                    <a:pt x="12721" y="121073"/>
                  </a:lnTo>
                  <a:lnTo>
                    <a:pt x="2385" y="127865"/>
                  </a:lnTo>
                  <a:lnTo>
                    <a:pt x="0" y="123470"/>
                  </a:lnTo>
                  <a:lnTo>
                    <a:pt x="21070" y="110684"/>
                  </a:lnTo>
                  <a:lnTo>
                    <a:pt x="53668" y="168223"/>
                  </a:lnTo>
                  <a:lnTo>
                    <a:pt x="91436" y="0"/>
                  </a:lnTo>
                  <a:lnTo>
                    <a:pt x="1253874" y="0"/>
                  </a:lnTo>
                  <a:lnTo>
                    <a:pt x="1253874" y="7592"/>
                  </a:lnTo>
                  <a:lnTo>
                    <a:pt x="97002" y="7592"/>
                  </a:lnTo>
                  <a:lnTo>
                    <a:pt x="57644" y="18420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82303" y="2042974"/>
            <a:ext cx="241710" cy="165426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2977015" y="1728590"/>
            <a:ext cx="243204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52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666925" y="1991515"/>
            <a:ext cx="47434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12409" y="2027876"/>
            <a:ext cx="164528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45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61554" y="1692228"/>
            <a:ext cx="148653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baseline="39351" sz="1800" spc="-1139">
                <a:latin typeface="Microsoft Sans Serif"/>
                <a:cs typeface="Microsoft Sans Serif"/>
              </a:rPr>
              <a:t>→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30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3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12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651464" y="1931974"/>
            <a:ext cx="1708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3487072" y="2886230"/>
            <a:ext cx="265430" cy="187325"/>
            <a:chOff x="3487072" y="2886230"/>
            <a:chExt cx="265430" cy="187325"/>
          </a:xfrm>
        </p:grpSpPr>
        <p:pic>
          <p:nvPicPr>
            <p:cNvPr id="36" name="object 3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98978" y="2909051"/>
              <a:ext cx="241300" cy="164308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3487072" y="2890001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8" name="object 38"/>
          <p:cNvGrpSpPr/>
          <p:nvPr/>
        </p:nvGrpSpPr>
        <p:grpSpPr>
          <a:xfrm>
            <a:off x="4209386" y="2886226"/>
            <a:ext cx="265430" cy="187325"/>
            <a:chOff x="4209386" y="2886226"/>
            <a:chExt cx="265430" cy="187325"/>
          </a:xfrm>
        </p:grpSpPr>
        <p:pic>
          <p:nvPicPr>
            <p:cNvPr id="39" name="object 3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1292" y="2909047"/>
              <a:ext cx="241300" cy="164308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4209386" y="2889996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1" name="object 41"/>
          <p:cNvGrpSpPr/>
          <p:nvPr/>
        </p:nvGrpSpPr>
        <p:grpSpPr>
          <a:xfrm>
            <a:off x="3064203" y="2690962"/>
            <a:ext cx="342265" cy="398145"/>
            <a:chOff x="3064203" y="2690962"/>
            <a:chExt cx="342265" cy="398145"/>
          </a:xfrm>
        </p:grpSpPr>
        <p:pic>
          <p:nvPicPr>
            <p:cNvPr id="42" name="object 4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52902" y="2909056"/>
              <a:ext cx="241300" cy="164308"/>
            </a:xfrm>
            <a:prstGeom prst="rect">
              <a:avLst/>
            </a:prstGeom>
          </p:spPr>
        </p:pic>
        <p:sp>
          <p:nvSpPr>
            <p:cNvPr id="43" name="object 43"/>
            <p:cNvSpPr/>
            <p:nvPr/>
          </p:nvSpPr>
          <p:spPr>
            <a:xfrm>
              <a:off x="3140996" y="2890005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067974" y="2694733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80">
                  <a:moveTo>
                    <a:pt x="53975" y="0"/>
                  </a:moveTo>
                  <a:lnTo>
                    <a:pt x="0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3067974" y="2889994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80">
                  <a:moveTo>
                    <a:pt x="0" y="0"/>
                  </a:moveTo>
                  <a:lnTo>
                    <a:pt x="53975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4756082" y="2690961"/>
            <a:ext cx="61594" cy="398145"/>
            <a:chOff x="4756082" y="2690961"/>
            <a:chExt cx="61594" cy="398145"/>
          </a:xfrm>
        </p:grpSpPr>
        <p:sp>
          <p:nvSpPr>
            <p:cNvPr id="47" name="object 47"/>
            <p:cNvSpPr/>
            <p:nvPr/>
          </p:nvSpPr>
          <p:spPr>
            <a:xfrm>
              <a:off x="4759852" y="2694731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80">
                  <a:moveTo>
                    <a:pt x="0" y="0"/>
                  </a:moveTo>
                  <a:lnTo>
                    <a:pt x="53975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4759853" y="2889993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80">
                  <a:moveTo>
                    <a:pt x="53975" y="0"/>
                  </a:moveTo>
                  <a:lnTo>
                    <a:pt x="0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3222755" y="2666948"/>
            <a:ext cx="11728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680" algn="l"/>
                <a:tab pos="1083310" algn="l"/>
              </a:tabLst>
            </a:pPr>
            <a:r>
              <a:rPr dirty="0" sz="1200">
                <a:latin typeface="Times New Roman"/>
                <a:cs typeface="Times New Roman"/>
              </a:rPr>
              <a:t>1	3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224344" y="2893959"/>
            <a:ext cx="12465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8140" algn="l"/>
                <a:tab pos="1080770" algn="l"/>
              </a:tabLst>
            </a:pPr>
            <a:r>
              <a:rPr dirty="0" sz="1200">
                <a:latin typeface="Times New Roman"/>
                <a:cs typeface="Times New Roman"/>
              </a:rPr>
              <a:t>10	10	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73327" y="2384161"/>
            <a:ext cx="2066289" cy="607695"/>
          </a:xfrm>
          <a:prstGeom prst="rect">
            <a:avLst/>
          </a:prstGeom>
        </p:spPr>
        <p:txBody>
          <a:bodyPr wrap="square" lIns="0" tIns="8509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7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algn="r" marR="5080">
              <a:lnSpc>
                <a:spcPct val="100000"/>
              </a:lnSpc>
              <a:spcBef>
                <a:spcPts val="8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414843" y="2762991"/>
            <a:ext cx="13366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680" algn="l"/>
                <a:tab pos="1080770" algn="l"/>
              </a:tabLst>
            </a:pPr>
            <a:r>
              <a:rPr dirty="0" sz="1200">
                <a:latin typeface="Times New Roman"/>
                <a:cs typeface="Times New Roman"/>
              </a:rPr>
              <a:t>,	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644510" y="2634401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73327" y="3280614"/>
            <a:ext cx="52876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3452147" y="3705946"/>
            <a:ext cx="265430" cy="187325"/>
            <a:chOff x="3452147" y="3705946"/>
            <a:chExt cx="265430" cy="187325"/>
          </a:xfrm>
        </p:grpSpPr>
        <p:pic>
          <p:nvPicPr>
            <p:cNvPr id="56" name="object 5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464053" y="3728766"/>
              <a:ext cx="241300" cy="164306"/>
            </a:xfrm>
            <a:prstGeom prst="rect">
              <a:avLst/>
            </a:prstGeom>
          </p:spPr>
        </p:pic>
        <p:sp>
          <p:nvSpPr>
            <p:cNvPr id="57" name="object 57"/>
            <p:cNvSpPr/>
            <p:nvPr/>
          </p:nvSpPr>
          <p:spPr>
            <a:xfrm>
              <a:off x="3452147" y="3709716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8" name="object 58"/>
          <p:cNvGrpSpPr/>
          <p:nvPr/>
        </p:nvGrpSpPr>
        <p:grpSpPr>
          <a:xfrm>
            <a:off x="4153029" y="3705946"/>
            <a:ext cx="265430" cy="187325"/>
            <a:chOff x="4153029" y="3705946"/>
            <a:chExt cx="265430" cy="187325"/>
          </a:xfrm>
        </p:grpSpPr>
        <p:pic>
          <p:nvPicPr>
            <p:cNvPr id="59" name="object 5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164935" y="3728766"/>
              <a:ext cx="241299" cy="164306"/>
            </a:xfrm>
            <a:prstGeom prst="rect">
              <a:avLst/>
            </a:prstGeom>
          </p:spPr>
        </p:pic>
        <p:sp>
          <p:nvSpPr>
            <p:cNvPr id="60" name="object 60"/>
            <p:cNvSpPr/>
            <p:nvPr/>
          </p:nvSpPr>
          <p:spPr>
            <a:xfrm>
              <a:off x="4153029" y="3709716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3141990" y="3510684"/>
            <a:ext cx="61594" cy="398145"/>
            <a:chOff x="3141990" y="3510684"/>
            <a:chExt cx="61594" cy="398145"/>
          </a:xfrm>
        </p:grpSpPr>
        <p:sp>
          <p:nvSpPr>
            <p:cNvPr id="62" name="object 62"/>
            <p:cNvSpPr/>
            <p:nvPr/>
          </p:nvSpPr>
          <p:spPr>
            <a:xfrm>
              <a:off x="3145760" y="3514454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79">
                  <a:moveTo>
                    <a:pt x="53975" y="0"/>
                  </a:moveTo>
                  <a:lnTo>
                    <a:pt x="0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145760" y="3709716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79">
                  <a:moveTo>
                    <a:pt x="0" y="0"/>
                  </a:moveTo>
                  <a:lnTo>
                    <a:pt x="53975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4" name="object 64"/>
          <p:cNvGrpSpPr/>
          <p:nvPr/>
        </p:nvGrpSpPr>
        <p:grpSpPr>
          <a:xfrm>
            <a:off x="4721156" y="3510684"/>
            <a:ext cx="61594" cy="398145"/>
            <a:chOff x="4721156" y="3510684"/>
            <a:chExt cx="61594" cy="398145"/>
          </a:xfrm>
        </p:grpSpPr>
        <p:sp>
          <p:nvSpPr>
            <p:cNvPr id="65" name="object 65"/>
            <p:cNvSpPr/>
            <p:nvPr/>
          </p:nvSpPr>
          <p:spPr>
            <a:xfrm>
              <a:off x="4724926" y="3514454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79">
                  <a:moveTo>
                    <a:pt x="0" y="0"/>
                  </a:moveTo>
                  <a:lnTo>
                    <a:pt x="53975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4724926" y="3709716"/>
              <a:ext cx="53975" cy="195580"/>
            </a:xfrm>
            <a:custGeom>
              <a:avLst/>
              <a:gdLst/>
              <a:ahLst/>
              <a:cxnLst/>
              <a:rect l="l" t="t" r="r" b="b"/>
              <a:pathLst>
                <a:path w="53975" h="195579">
                  <a:moveTo>
                    <a:pt x="53975" y="0"/>
                  </a:moveTo>
                  <a:lnTo>
                    <a:pt x="0" y="195262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7" name="object 67"/>
          <p:cNvGrpSpPr/>
          <p:nvPr/>
        </p:nvGrpSpPr>
        <p:grpSpPr>
          <a:xfrm>
            <a:off x="2403407" y="4074842"/>
            <a:ext cx="30480" cy="228600"/>
            <a:chOff x="2403407" y="4074842"/>
            <a:chExt cx="30480" cy="228600"/>
          </a:xfrm>
        </p:grpSpPr>
        <p:sp>
          <p:nvSpPr>
            <p:cNvPr id="68" name="object 68"/>
            <p:cNvSpPr/>
            <p:nvPr/>
          </p:nvSpPr>
          <p:spPr>
            <a:xfrm>
              <a:off x="2429799" y="4074842"/>
              <a:ext cx="0" cy="228600"/>
            </a:xfrm>
            <a:custGeom>
              <a:avLst/>
              <a:gdLst/>
              <a:ahLst/>
              <a:cxnLst/>
              <a:rect l="l" t="t" r="r" b="b"/>
              <a:pathLst>
                <a:path w="0"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2407178" y="4074842"/>
              <a:ext cx="0" cy="228600"/>
            </a:xfrm>
            <a:custGeom>
              <a:avLst/>
              <a:gdLst/>
              <a:ahLst/>
              <a:cxnLst/>
              <a:rect l="l" t="t" r="r" b="b"/>
              <a:pathLst>
                <a:path w="0"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0" name="object 70"/>
          <p:cNvGrpSpPr/>
          <p:nvPr/>
        </p:nvGrpSpPr>
        <p:grpSpPr>
          <a:xfrm>
            <a:off x="2766151" y="4074842"/>
            <a:ext cx="30480" cy="228600"/>
            <a:chOff x="2766151" y="4074842"/>
            <a:chExt cx="30480" cy="228600"/>
          </a:xfrm>
        </p:grpSpPr>
        <p:sp>
          <p:nvSpPr>
            <p:cNvPr id="71" name="object 71"/>
            <p:cNvSpPr/>
            <p:nvPr/>
          </p:nvSpPr>
          <p:spPr>
            <a:xfrm>
              <a:off x="2792543" y="4074842"/>
              <a:ext cx="0" cy="228600"/>
            </a:xfrm>
            <a:custGeom>
              <a:avLst/>
              <a:gdLst/>
              <a:ahLst/>
              <a:cxnLst/>
              <a:rect l="l" t="t" r="r" b="b"/>
              <a:pathLst>
                <a:path w="0"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2769922" y="4074842"/>
              <a:ext cx="0" cy="228600"/>
            </a:xfrm>
            <a:custGeom>
              <a:avLst/>
              <a:gdLst/>
              <a:ahLst/>
              <a:cxnLst/>
              <a:rect l="l" t="t" r="r" b="b"/>
              <a:pathLst>
                <a:path w="0" h="228600">
                  <a:moveTo>
                    <a:pt x="0" y="0"/>
                  </a:moveTo>
                  <a:lnTo>
                    <a:pt x="0" y="22860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3" name="object 73"/>
          <p:cNvGrpSpPr/>
          <p:nvPr/>
        </p:nvGrpSpPr>
        <p:grpSpPr>
          <a:xfrm>
            <a:off x="2958438" y="3981179"/>
            <a:ext cx="1244600" cy="379730"/>
            <a:chOff x="2958438" y="3981179"/>
            <a:chExt cx="1244600" cy="379730"/>
          </a:xfrm>
        </p:grpSpPr>
        <p:sp>
          <p:nvSpPr>
            <p:cNvPr id="74" name="object 74"/>
            <p:cNvSpPr/>
            <p:nvPr/>
          </p:nvSpPr>
          <p:spPr>
            <a:xfrm>
              <a:off x="3061625" y="4189142"/>
              <a:ext cx="150495" cy="0"/>
            </a:xfrm>
            <a:custGeom>
              <a:avLst/>
              <a:gdLst/>
              <a:ahLst/>
              <a:cxnLst/>
              <a:rect l="l" t="t" r="r" b="b"/>
              <a:pathLst>
                <a:path w="150494" h="0">
                  <a:moveTo>
                    <a:pt x="0" y="0"/>
                  </a:moveTo>
                  <a:lnTo>
                    <a:pt x="1500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2960422" y="421811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50"/>
                  </a:moveTo>
                  <a:lnTo>
                    <a:pt x="1468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2975107" y="421811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909" y="1424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3012016" y="3984751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40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3052895" y="3984751"/>
              <a:ext cx="1150620" cy="0"/>
            </a:xfrm>
            <a:custGeom>
              <a:avLst/>
              <a:gdLst/>
              <a:ahLst/>
              <a:cxnLst/>
              <a:rect l="l" t="t" r="r" b="b"/>
              <a:pathLst>
                <a:path w="1150620" h="0">
                  <a:moveTo>
                    <a:pt x="0" y="0"/>
                  </a:moveTo>
                  <a:lnTo>
                    <a:pt x="11501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3688291" y="4189142"/>
              <a:ext cx="150495" cy="0"/>
            </a:xfrm>
            <a:custGeom>
              <a:avLst/>
              <a:gdLst/>
              <a:ahLst/>
              <a:cxnLst/>
              <a:rect l="l" t="t" r="r" b="b"/>
              <a:pathLst>
                <a:path w="150495" h="0">
                  <a:moveTo>
                    <a:pt x="0" y="0"/>
                  </a:moveTo>
                  <a:lnTo>
                    <a:pt x="1500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2958438" y="3981179"/>
              <a:ext cx="1244600" cy="379730"/>
            </a:xfrm>
            <a:custGeom>
              <a:avLst/>
              <a:gdLst/>
              <a:ahLst/>
              <a:cxnLst/>
              <a:rect l="l" t="t" r="r" b="b"/>
              <a:pathLst>
                <a:path w="1244600" h="379729">
                  <a:moveTo>
                    <a:pt x="57547" y="379412"/>
                  </a:moveTo>
                  <a:lnTo>
                    <a:pt x="50006" y="379412"/>
                  </a:lnTo>
                  <a:lnTo>
                    <a:pt x="12700" y="246459"/>
                  </a:lnTo>
                  <a:lnTo>
                    <a:pt x="3968" y="257572"/>
                  </a:lnTo>
                  <a:lnTo>
                    <a:pt x="0" y="254397"/>
                  </a:lnTo>
                  <a:lnTo>
                    <a:pt x="21034" y="227806"/>
                  </a:lnTo>
                  <a:lnTo>
                    <a:pt x="53578" y="346472"/>
                  </a:lnTo>
                  <a:lnTo>
                    <a:pt x="91281" y="0"/>
                  </a:lnTo>
                  <a:lnTo>
                    <a:pt x="1244600" y="0"/>
                  </a:lnTo>
                  <a:lnTo>
                    <a:pt x="1244600" y="7541"/>
                  </a:lnTo>
                  <a:lnTo>
                    <a:pt x="97631" y="7541"/>
                  </a:lnTo>
                  <a:lnTo>
                    <a:pt x="57547" y="3794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1" name="object 81"/>
          <p:cNvGrpSpPr/>
          <p:nvPr/>
        </p:nvGrpSpPr>
        <p:grpSpPr>
          <a:xfrm>
            <a:off x="4364965" y="3981180"/>
            <a:ext cx="265430" cy="379730"/>
            <a:chOff x="4364965" y="3981180"/>
            <a:chExt cx="265430" cy="379730"/>
          </a:xfrm>
        </p:grpSpPr>
        <p:sp>
          <p:nvSpPr>
            <p:cNvPr id="82" name="object 82"/>
            <p:cNvSpPr/>
            <p:nvPr/>
          </p:nvSpPr>
          <p:spPr>
            <a:xfrm>
              <a:off x="4468151" y="4189142"/>
              <a:ext cx="150495" cy="0"/>
            </a:xfrm>
            <a:custGeom>
              <a:avLst/>
              <a:gdLst/>
              <a:ahLst/>
              <a:cxnLst/>
              <a:rect l="l" t="t" r="r" b="b"/>
              <a:pathLst>
                <a:path w="150495" h="0">
                  <a:moveTo>
                    <a:pt x="0" y="0"/>
                  </a:moveTo>
                  <a:lnTo>
                    <a:pt x="15001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4366948" y="421811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50"/>
                  </a:moveTo>
                  <a:lnTo>
                    <a:pt x="1468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4381633" y="421811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909" y="14247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4418543" y="3984752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40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459421" y="3984752"/>
              <a:ext cx="170815" cy="0"/>
            </a:xfrm>
            <a:custGeom>
              <a:avLst/>
              <a:gdLst/>
              <a:ahLst/>
              <a:cxnLst/>
              <a:rect l="l" t="t" r="r" b="b"/>
              <a:pathLst>
                <a:path w="170814" h="0">
                  <a:moveTo>
                    <a:pt x="0" y="0"/>
                  </a:moveTo>
                  <a:lnTo>
                    <a:pt x="17065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4364965" y="3981180"/>
              <a:ext cx="265430" cy="379730"/>
            </a:xfrm>
            <a:custGeom>
              <a:avLst/>
              <a:gdLst/>
              <a:ahLst/>
              <a:cxnLst/>
              <a:rect l="l" t="t" r="r" b="b"/>
              <a:pathLst>
                <a:path w="265429" h="379729">
                  <a:moveTo>
                    <a:pt x="57546" y="379412"/>
                  </a:moveTo>
                  <a:lnTo>
                    <a:pt x="50006" y="379412"/>
                  </a:lnTo>
                  <a:lnTo>
                    <a:pt x="12700" y="246458"/>
                  </a:lnTo>
                  <a:lnTo>
                    <a:pt x="3968" y="257571"/>
                  </a:lnTo>
                  <a:lnTo>
                    <a:pt x="0" y="254396"/>
                  </a:lnTo>
                  <a:lnTo>
                    <a:pt x="21033" y="227805"/>
                  </a:lnTo>
                  <a:lnTo>
                    <a:pt x="53578" y="346471"/>
                  </a:lnTo>
                  <a:lnTo>
                    <a:pt x="91281" y="0"/>
                  </a:lnTo>
                  <a:lnTo>
                    <a:pt x="265112" y="0"/>
                  </a:lnTo>
                  <a:lnTo>
                    <a:pt x="265112" y="7540"/>
                  </a:lnTo>
                  <a:lnTo>
                    <a:pt x="97630" y="7540"/>
                  </a:lnTo>
                  <a:lnTo>
                    <a:pt x="57546" y="37941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8" name="object 88"/>
          <p:cNvGrpSpPr/>
          <p:nvPr/>
        </p:nvGrpSpPr>
        <p:grpSpPr>
          <a:xfrm>
            <a:off x="4792004" y="4185372"/>
            <a:ext cx="265430" cy="187325"/>
            <a:chOff x="4792004" y="4185372"/>
            <a:chExt cx="265430" cy="187325"/>
          </a:xfrm>
        </p:grpSpPr>
        <p:pic>
          <p:nvPicPr>
            <p:cNvPr id="89" name="object 8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803910" y="4208192"/>
              <a:ext cx="241300" cy="164306"/>
            </a:xfrm>
            <a:prstGeom prst="rect">
              <a:avLst/>
            </a:prstGeom>
          </p:spPr>
        </p:pic>
        <p:sp>
          <p:nvSpPr>
            <p:cNvPr id="90" name="object 90"/>
            <p:cNvSpPr/>
            <p:nvPr/>
          </p:nvSpPr>
          <p:spPr>
            <a:xfrm>
              <a:off x="4792004" y="4189142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112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/>
          <p:cNvSpPr txBox="1"/>
          <p:nvPr/>
        </p:nvSpPr>
        <p:spPr>
          <a:xfrm>
            <a:off x="3409688" y="4058173"/>
            <a:ext cx="71818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6040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3536290" y="3486673"/>
            <a:ext cx="8026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13105" algn="l"/>
              </a:tabLst>
            </a:pPr>
            <a:r>
              <a:rPr dirty="0" sz="1200">
                <a:latin typeface="Times New Roman"/>
                <a:cs typeface="Times New Roman"/>
              </a:rPr>
              <a:t>3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535498" y="3713685"/>
            <a:ext cx="8788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13105" algn="l"/>
              </a:tabLst>
            </a:pPr>
            <a:r>
              <a:rPr dirty="0" sz="1200">
                <a:latin typeface="Times New Roman"/>
                <a:cs typeface="Times New Roman"/>
              </a:rPr>
              <a:t>10	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3712507" y="3966097"/>
            <a:ext cx="12655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2480" algn="l"/>
                <a:tab pos="1176020" algn="l"/>
              </a:tabLst>
            </a:pPr>
            <a:r>
              <a:rPr dirty="0" sz="1200">
                <a:latin typeface="Times New Roman"/>
                <a:cs typeface="Times New Roman"/>
              </a:rPr>
              <a:t>9	9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3041787" y="3933869"/>
            <a:ext cx="17780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56515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653247" y="3546602"/>
            <a:ext cx="464184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201329" y="3582716"/>
            <a:ext cx="15151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37210" algn="l"/>
                <a:tab pos="1240155" algn="l"/>
              </a:tabLst>
            </a:pP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2424249" y="4026025"/>
            <a:ext cx="5092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220379" y="4062140"/>
            <a:ext cx="1833245" cy="3397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35"/>
              </a:lnSpc>
              <a:spcBef>
                <a:spcPts val="100"/>
              </a:spcBef>
              <a:tabLst>
                <a:tab pos="641350" algn="l"/>
                <a:tab pos="1449705" algn="l"/>
              </a:tabLst>
            </a:pP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3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460375">
              <a:lnSpc>
                <a:spcPts val="1235"/>
              </a:lnSpc>
              <a:tabLst>
                <a:tab pos="1240155" algn="l"/>
                <a:tab pos="1667510" algn="l"/>
              </a:tabLst>
            </a:pPr>
            <a:r>
              <a:rPr dirty="0" baseline="4629" sz="1800">
                <a:latin typeface="Times New Roman"/>
                <a:cs typeface="Times New Roman"/>
              </a:rPr>
              <a:t>10	10	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2664757" y="3454130"/>
            <a:ext cx="1797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345">
                <a:latin typeface="Microsoft Sans Serif"/>
                <a:cs typeface="Microsoft Sans Serif"/>
              </a:rPr>
              <a:t>→</a:t>
            </a:r>
            <a:r>
              <a:rPr dirty="0" baseline="-43981" sz="1800" spc="-517">
                <a:latin typeface="Symbol"/>
                <a:cs typeface="Symbol"/>
              </a:rPr>
              <a:t></a:t>
            </a:r>
            <a:endParaRPr baseline="-43981" sz="1800">
              <a:latin typeface="Symbol"/>
              <a:cs typeface="Symbol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435761" y="3933554"/>
            <a:ext cx="1797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345">
                <a:latin typeface="Microsoft Sans Serif"/>
                <a:cs typeface="Microsoft Sans Serif"/>
              </a:rPr>
              <a:t>→</a:t>
            </a:r>
            <a:r>
              <a:rPr dirty="0" baseline="-43981" sz="1800" spc="-517">
                <a:latin typeface="Symbol"/>
                <a:cs typeface="Symbol"/>
              </a:rPr>
              <a:t></a:t>
            </a:r>
            <a:endParaRPr baseline="-43981" sz="1800">
              <a:latin typeface="Symbol"/>
              <a:cs typeface="Symbol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973327" y="4563841"/>
            <a:ext cx="17722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03" name="object 103"/>
          <p:cNvGrpSpPr/>
          <p:nvPr/>
        </p:nvGrpSpPr>
        <p:grpSpPr>
          <a:xfrm>
            <a:off x="3006419" y="5005206"/>
            <a:ext cx="265430" cy="186055"/>
            <a:chOff x="3006419" y="5005206"/>
            <a:chExt cx="265430" cy="186055"/>
          </a:xfrm>
        </p:grpSpPr>
        <p:pic>
          <p:nvPicPr>
            <p:cNvPr id="104" name="object 10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18313" y="5027843"/>
              <a:ext cx="241047" cy="162975"/>
            </a:xfrm>
            <a:prstGeom prst="rect">
              <a:avLst/>
            </a:prstGeom>
          </p:spPr>
        </p:pic>
        <p:sp>
          <p:nvSpPr>
            <p:cNvPr id="105" name="object 105"/>
            <p:cNvSpPr/>
            <p:nvPr/>
          </p:nvSpPr>
          <p:spPr>
            <a:xfrm>
              <a:off x="3006419" y="5008946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4834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6" name="object 106"/>
          <p:cNvGrpSpPr/>
          <p:nvPr/>
        </p:nvGrpSpPr>
        <p:grpSpPr>
          <a:xfrm>
            <a:off x="3706565" y="5005202"/>
            <a:ext cx="265430" cy="186055"/>
            <a:chOff x="3706565" y="5005202"/>
            <a:chExt cx="265430" cy="186055"/>
          </a:xfrm>
        </p:grpSpPr>
        <p:pic>
          <p:nvPicPr>
            <p:cNvPr id="107" name="object 10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718458" y="5027838"/>
              <a:ext cx="241047" cy="162975"/>
            </a:xfrm>
            <a:prstGeom prst="rect">
              <a:avLst/>
            </a:prstGeom>
          </p:spPr>
        </p:pic>
        <p:sp>
          <p:nvSpPr>
            <p:cNvPr id="108" name="object 108"/>
            <p:cNvSpPr/>
            <p:nvPr/>
          </p:nvSpPr>
          <p:spPr>
            <a:xfrm>
              <a:off x="3706565" y="5008941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4834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9" name="object 109"/>
          <p:cNvGrpSpPr/>
          <p:nvPr/>
        </p:nvGrpSpPr>
        <p:grpSpPr>
          <a:xfrm>
            <a:off x="2403406" y="4802675"/>
            <a:ext cx="354965" cy="403860"/>
            <a:chOff x="2403406" y="4802675"/>
            <a:chExt cx="354965" cy="403860"/>
          </a:xfrm>
        </p:grpSpPr>
        <p:pic>
          <p:nvPicPr>
            <p:cNvPr id="110" name="object 1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415300" y="4802675"/>
              <a:ext cx="241046" cy="162976"/>
            </a:xfrm>
            <a:prstGeom prst="rect">
              <a:avLst/>
            </a:prstGeom>
          </p:spPr>
        </p:pic>
        <p:sp>
          <p:nvSpPr>
            <p:cNvPr id="111" name="object 111"/>
            <p:cNvSpPr/>
            <p:nvPr/>
          </p:nvSpPr>
          <p:spPr>
            <a:xfrm>
              <a:off x="2403406" y="5008951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4834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2" name="object 112"/>
            <p:cNvSpPr/>
            <p:nvPr/>
          </p:nvSpPr>
          <p:spPr>
            <a:xfrm>
              <a:off x="2700354" y="4815261"/>
              <a:ext cx="53975" cy="193675"/>
            </a:xfrm>
            <a:custGeom>
              <a:avLst/>
              <a:gdLst/>
              <a:ahLst/>
              <a:cxnLst/>
              <a:rect l="l" t="t" r="r" b="b"/>
              <a:pathLst>
                <a:path w="53975" h="193675">
                  <a:moveTo>
                    <a:pt x="53918" y="0"/>
                  </a:moveTo>
                  <a:lnTo>
                    <a:pt x="0" y="19367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2700354" y="5008940"/>
              <a:ext cx="53975" cy="193675"/>
            </a:xfrm>
            <a:custGeom>
              <a:avLst/>
              <a:gdLst/>
              <a:ahLst/>
              <a:cxnLst/>
              <a:rect l="l" t="t" r="r" b="b"/>
              <a:pathLst>
                <a:path w="53975" h="193675">
                  <a:moveTo>
                    <a:pt x="0" y="0"/>
                  </a:moveTo>
                  <a:lnTo>
                    <a:pt x="53918" y="19367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4" name="object 114"/>
          <p:cNvGrpSpPr/>
          <p:nvPr/>
        </p:nvGrpSpPr>
        <p:grpSpPr>
          <a:xfrm>
            <a:off x="4274097" y="4811495"/>
            <a:ext cx="61594" cy="394970"/>
            <a:chOff x="4274097" y="4811495"/>
            <a:chExt cx="61594" cy="394970"/>
          </a:xfrm>
        </p:grpSpPr>
        <p:sp>
          <p:nvSpPr>
            <p:cNvPr id="115" name="object 115"/>
            <p:cNvSpPr/>
            <p:nvPr/>
          </p:nvSpPr>
          <p:spPr>
            <a:xfrm>
              <a:off x="4277862" y="4815260"/>
              <a:ext cx="53975" cy="193675"/>
            </a:xfrm>
            <a:custGeom>
              <a:avLst/>
              <a:gdLst/>
              <a:ahLst/>
              <a:cxnLst/>
              <a:rect l="l" t="t" r="r" b="b"/>
              <a:pathLst>
                <a:path w="53975" h="193675">
                  <a:moveTo>
                    <a:pt x="0" y="0"/>
                  </a:moveTo>
                  <a:lnTo>
                    <a:pt x="53918" y="19367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4277862" y="5008938"/>
              <a:ext cx="53975" cy="193675"/>
            </a:xfrm>
            <a:custGeom>
              <a:avLst/>
              <a:gdLst/>
              <a:ahLst/>
              <a:cxnLst/>
              <a:rect l="l" t="t" r="r" b="b"/>
              <a:pathLst>
                <a:path w="53975" h="193675">
                  <a:moveTo>
                    <a:pt x="53918" y="0"/>
                  </a:moveTo>
                  <a:lnTo>
                    <a:pt x="0" y="193679"/>
                  </a:lnTo>
                </a:path>
              </a:pathLst>
            </a:custGeom>
            <a:ln w="752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7" name="object 117"/>
          <p:cNvGrpSpPr/>
          <p:nvPr/>
        </p:nvGrpSpPr>
        <p:grpSpPr>
          <a:xfrm>
            <a:off x="4497304" y="4915421"/>
            <a:ext cx="41275" cy="187325"/>
            <a:chOff x="4497304" y="4915421"/>
            <a:chExt cx="41275" cy="187325"/>
          </a:xfrm>
        </p:grpSpPr>
        <p:sp>
          <p:nvSpPr>
            <p:cNvPr id="118" name="object 118"/>
            <p:cNvSpPr/>
            <p:nvPr/>
          </p:nvSpPr>
          <p:spPr>
            <a:xfrm>
              <a:off x="4501068" y="4919184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02" y="0"/>
                  </a:moveTo>
                  <a:lnTo>
                    <a:pt x="0" y="89753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4501068" y="500893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02" y="89753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0" name="object 120"/>
          <p:cNvGrpSpPr/>
          <p:nvPr/>
        </p:nvGrpSpPr>
        <p:grpSpPr>
          <a:xfrm>
            <a:off x="5467438" y="4915419"/>
            <a:ext cx="41275" cy="187325"/>
            <a:chOff x="5467438" y="4915419"/>
            <a:chExt cx="41275" cy="187325"/>
          </a:xfrm>
        </p:grpSpPr>
        <p:sp>
          <p:nvSpPr>
            <p:cNvPr id="121" name="object 121"/>
            <p:cNvSpPr/>
            <p:nvPr/>
          </p:nvSpPr>
          <p:spPr>
            <a:xfrm>
              <a:off x="5471201" y="4919182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302" y="89753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/>
            <p:cNvSpPr/>
            <p:nvPr/>
          </p:nvSpPr>
          <p:spPr>
            <a:xfrm>
              <a:off x="5471201" y="5008935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302" y="0"/>
                  </a:moveTo>
                  <a:lnTo>
                    <a:pt x="0" y="89753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3" name="object 123"/>
          <p:cNvSpPr txBox="1"/>
          <p:nvPr/>
        </p:nvSpPr>
        <p:spPr>
          <a:xfrm>
            <a:off x="2486651" y="4787593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4" name="object 124"/>
          <p:cNvSpPr txBox="1"/>
          <p:nvPr/>
        </p:nvSpPr>
        <p:spPr>
          <a:xfrm>
            <a:off x="3090465" y="4787593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5" name="object 125"/>
          <p:cNvSpPr txBox="1"/>
          <p:nvPr/>
        </p:nvSpPr>
        <p:spPr>
          <a:xfrm>
            <a:off x="3790601" y="4787593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6" name="object 126"/>
          <p:cNvSpPr txBox="1"/>
          <p:nvPr/>
        </p:nvSpPr>
        <p:spPr>
          <a:xfrm>
            <a:off x="2487442" y="5000956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3089663" y="5012766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3789815" y="5012766"/>
            <a:ext cx="1778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1933986" y="4847057"/>
            <a:ext cx="44450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N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2755845" y="4882858"/>
            <a:ext cx="151384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36575" algn="l"/>
                <a:tab pos="1238885" algn="l"/>
              </a:tabLst>
            </a:pP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363482" y="4882858"/>
            <a:ext cx="10991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140">
                <a:latin typeface="Symbol"/>
                <a:cs typeface="Symbol"/>
              </a:rPr>
              <a:t>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1969667" y="4755314"/>
            <a:ext cx="882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133" name="object 133"/>
          <p:cNvGrpSpPr/>
          <p:nvPr/>
        </p:nvGrpSpPr>
        <p:grpSpPr>
          <a:xfrm>
            <a:off x="2755833" y="6342076"/>
            <a:ext cx="265430" cy="187960"/>
            <a:chOff x="2755833" y="6342076"/>
            <a:chExt cx="265430" cy="187960"/>
          </a:xfrm>
        </p:grpSpPr>
        <p:pic>
          <p:nvPicPr>
            <p:cNvPr id="134" name="object 13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67752" y="6364937"/>
              <a:ext cx="241545" cy="164606"/>
            </a:xfrm>
            <a:prstGeom prst="rect">
              <a:avLst/>
            </a:prstGeom>
          </p:spPr>
        </p:pic>
        <p:sp>
          <p:nvSpPr>
            <p:cNvPr id="135" name="object 135"/>
            <p:cNvSpPr/>
            <p:nvPr/>
          </p:nvSpPr>
          <p:spPr>
            <a:xfrm>
              <a:off x="2755833" y="63458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6" name="object 136"/>
          <p:cNvGrpSpPr/>
          <p:nvPr/>
        </p:nvGrpSpPr>
        <p:grpSpPr>
          <a:xfrm>
            <a:off x="3567073" y="6342076"/>
            <a:ext cx="265430" cy="187960"/>
            <a:chOff x="3567073" y="6342076"/>
            <a:chExt cx="265430" cy="187960"/>
          </a:xfrm>
        </p:grpSpPr>
        <p:pic>
          <p:nvPicPr>
            <p:cNvPr id="137" name="object 1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578991" y="6364938"/>
              <a:ext cx="241545" cy="164606"/>
            </a:xfrm>
            <a:prstGeom prst="rect">
              <a:avLst/>
            </a:prstGeom>
          </p:spPr>
        </p:pic>
        <p:sp>
          <p:nvSpPr>
            <p:cNvPr id="138" name="object 138"/>
            <p:cNvSpPr/>
            <p:nvPr/>
          </p:nvSpPr>
          <p:spPr>
            <a:xfrm>
              <a:off x="3567073" y="63458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9" name="object 139"/>
          <p:cNvGrpSpPr/>
          <p:nvPr/>
        </p:nvGrpSpPr>
        <p:grpSpPr>
          <a:xfrm>
            <a:off x="2313066" y="5901336"/>
            <a:ext cx="290830" cy="889635"/>
            <a:chOff x="2313066" y="5901336"/>
            <a:chExt cx="290830" cy="889635"/>
          </a:xfrm>
        </p:grpSpPr>
        <p:pic>
          <p:nvPicPr>
            <p:cNvPr id="140" name="object 14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349817" y="6364938"/>
              <a:ext cx="241545" cy="164606"/>
            </a:xfrm>
            <a:prstGeom prst="rect">
              <a:avLst/>
            </a:prstGeom>
          </p:spPr>
        </p:pic>
        <p:sp>
          <p:nvSpPr>
            <p:cNvPr id="141" name="object 141"/>
            <p:cNvSpPr/>
            <p:nvPr/>
          </p:nvSpPr>
          <p:spPr>
            <a:xfrm>
              <a:off x="2337898" y="63458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/>
            <p:cNvSpPr/>
            <p:nvPr/>
          </p:nvSpPr>
          <p:spPr>
            <a:xfrm>
              <a:off x="2316840" y="5901336"/>
              <a:ext cx="0" cy="889635"/>
            </a:xfrm>
            <a:custGeom>
              <a:avLst/>
              <a:gdLst/>
              <a:ahLst/>
              <a:cxnLst/>
              <a:rect l="l" t="t" r="r" b="b"/>
              <a:pathLst>
                <a:path w="0" h="889634">
                  <a:moveTo>
                    <a:pt x="0" y="0"/>
                  </a:moveTo>
                  <a:lnTo>
                    <a:pt x="0" y="889034"/>
                  </a:lnTo>
                </a:path>
              </a:pathLst>
            </a:custGeom>
            <a:ln w="754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3" name="object 143"/>
          <p:cNvSpPr/>
          <p:nvPr/>
        </p:nvSpPr>
        <p:spPr>
          <a:xfrm>
            <a:off x="4118097" y="5901336"/>
            <a:ext cx="0" cy="889635"/>
          </a:xfrm>
          <a:custGeom>
            <a:avLst/>
            <a:gdLst/>
            <a:ahLst/>
            <a:cxnLst/>
            <a:rect l="l" t="t" r="r" b="b"/>
            <a:pathLst>
              <a:path w="0" h="889634">
                <a:moveTo>
                  <a:pt x="0" y="0"/>
                </a:moveTo>
                <a:lnTo>
                  <a:pt x="0" y="889034"/>
                </a:lnTo>
              </a:path>
            </a:pathLst>
          </a:custGeom>
          <a:ln w="754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44" name="object 144"/>
          <p:cNvGrpSpPr/>
          <p:nvPr/>
        </p:nvGrpSpPr>
        <p:grpSpPr>
          <a:xfrm>
            <a:off x="4267075" y="6342076"/>
            <a:ext cx="265430" cy="187960"/>
            <a:chOff x="4267075" y="6342076"/>
            <a:chExt cx="265430" cy="187960"/>
          </a:xfrm>
        </p:grpSpPr>
        <p:pic>
          <p:nvPicPr>
            <p:cNvPr id="145" name="object 14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278992" y="6364937"/>
              <a:ext cx="241545" cy="164607"/>
            </a:xfrm>
            <a:prstGeom prst="rect">
              <a:avLst/>
            </a:prstGeom>
          </p:spPr>
        </p:pic>
        <p:sp>
          <p:nvSpPr>
            <p:cNvPr id="146" name="object 146"/>
            <p:cNvSpPr/>
            <p:nvPr/>
          </p:nvSpPr>
          <p:spPr>
            <a:xfrm>
              <a:off x="4267075" y="63458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7" name="object 147"/>
          <p:cNvGrpSpPr/>
          <p:nvPr/>
        </p:nvGrpSpPr>
        <p:grpSpPr>
          <a:xfrm>
            <a:off x="4685010" y="6342076"/>
            <a:ext cx="265430" cy="187960"/>
            <a:chOff x="4685010" y="6342076"/>
            <a:chExt cx="265430" cy="187960"/>
          </a:xfrm>
        </p:grpSpPr>
        <p:pic>
          <p:nvPicPr>
            <p:cNvPr id="148" name="object 14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696928" y="6364938"/>
              <a:ext cx="241545" cy="164606"/>
            </a:xfrm>
            <a:prstGeom prst="rect">
              <a:avLst/>
            </a:prstGeom>
          </p:spPr>
        </p:pic>
        <p:sp>
          <p:nvSpPr>
            <p:cNvPr id="149" name="object 149"/>
            <p:cNvSpPr/>
            <p:nvPr/>
          </p:nvSpPr>
          <p:spPr>
            <a:xfrm>
              <a:off x="4685010" y="63458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0" name="object 150"/>
          <p:cNvGrpSpPr/>
          <p:nvPr/>
        </p:nvGrpSpPr>
        <p:grpSpPr>
          <a:xfrm>
            <a:off x="2418142" y="7037876"/>
            <a:ext cx="265430" cy="187960"/>
            <a:chOff x="2418142" y="7037876"/>
            <a:chExt cx="265430" cy="187960"/>
          </a:xfrm>
        </p:grpSpPr>
        <p:pic>
          <p:nvPicPr>
            <p:cNvPr id="151" name="object 15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2430061" y="7060738"/>
              <a:ext cx="241545" cy="164607"/>
            </a:xfrm>
            <a:prstGeom prst="rect">
              <a:avLst/>
            </a:prstGeom>
          </p:spPr>
        </p:pic>
        <p:sp>
          <p:nvSpPr>
            <p:cNvPr id="152" name="object 152"/>
            <p:cNvSpPr/>
            <p:nvPr/>
          </p:nvSpPr>
          <p:spPr>
            <a:xfrm>
              <a:off x="2418142" y="70416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3" name="object 153"/>
          <p:cNvGrpSpPr/>
          <p:nvPr/>
        </p:nvGrpSpPr>
        <p:grpSpPr>
          <a:xfrm>
            <a:off x="3270302" y="7037876"/>
            <a:ext cx="265430" cy="187960"/>
            <a:chOff x="3270302" y="7037876"/>
            <a:chExt cx="265430" cy="187960"/>
          </a:xfrm>
        </p:grpSpPr>
        <p:pic>
          <p:nvPicPr>
            <p:cNvPr id="154" name="object 15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282220" y="7060738"/>
              <a:ext cx="241545" cy="164606"/>
            </a:xfrm>
            <a:prstGeom prst="rect">
              <a:avLst/>
            </a:prstGeom>
          </p:spPr>
        </p:pic>
        <p:sp>
          <p:nvSpPr>
            <p:cNvPr id="155" name="object 155"/>
            <p:cNvSpPr/>
            <p:nvPr/>
          </p:nvSpPr>
          <p:spPr>
            <a:xfrm>
              <a:off x="3270302" y="70416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6" name="object 156"/>
          <p:cNvGrpSpPr/>
          <p:nvPr/>
        </p:nvGrpSpPr>
        <p:grpSpPr>
          <a:xfrm>
            <a:off x="4056910" y="7037876"/>
            <a:ext cx="265430" cy="187960"/>
            <a:chOff x="4056910" y="7037876"/>
            <a:chExt cx="265430" cy="187960"/>
          </a:xfrm>
        </p:grpSpPr>
        <p:pic>
          <p:nvPicPr>
            <p:cNvPr id="157" name="object 15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068828" y="7060738"/>
              <a:ext cx="241545" cy="164607"/>
            </a:xfrm>
            <a:prstGeom prst="rect">
              <a:avLst/>
            </a:prstGeom>
          </p:spPr>
        </p:pic>
        <p:sp>
          <p:nvSpPr>
            <p:cNvPr id="158" name="object 158"/>
            <p:cNvSpPr/>
            <p:nvPr/>
          </p:nvSpPr>
          <p:spPr>
            <a:xfrm>
              <a:off x="4056910" y="70416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59" name="object 159"/>
          <p:cNvGrpSpPr/>
          <p:nvPr/>
        </p:nvGrpSpPr>
        <p:grpSpPr>
          <a:xfrm>
            <a:off x="4888411" y="7037876"/>
            <a:ext cx="265430" cy="187960"/>
            <a:chOff x="4888411" y="7037876"/>
            <a:chExt cx="265430" cy="187960"/>
          </a:xfrm>
        </p:grpSpPr>
        <p:pic>
          <p:nvPicPr>
            <p:cNvPr id="160" name="object 160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900330" y="7060738"/>
              <a:ext cx="241544" cy="164606"/>
            </a:xfrm>
            <a:prstGeom prst="rect">
              <a:avLst/>
            </a:prstGeom>
          </p:spPr>
        </p:pic>
        <p:sp>
          <p:nvSpPr>
            <p:cNvPr id="161" name="object 161"/>
            <p:cNvSpPr/>
            <p:nvPr/>
          </p:nvSpPr>
          <p:spPr>
            <a:xfrm>
              <a:off x="4888411" y="7041653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2" name="object 162"/>
          <p:cNvGrpSpPr/>
          <p:nvPr/>
        </p:nvGrpSpPr>
        <p:grpSpPr>
          <a:xfrm>
            <a:off x="2414328" y="7472818"/>
            <a:ext cx="1605915" cy="187960"/>
            <a:chOff x="2414328" y="7472818"/>
            <a:chExt cx="1605915" cy="187960"/>
          </a:xfrm>
        </p:grpSpPr>
        <p:pic>
          <p:nvPicPr>
            <p:cNvPr id="163" name="object 16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2430055" y="7495713"/>
              <a:ext cx="241545" cy="164606"/>
            </a:xfrm>
            <a:prstGeom prst="rect">
              <a:avLst/>
            </a:prstGeom>
          </p:spPr>
        </p:pic>
        <p:sp>
          <p:nvSpPr>
            <p:cNvPr id="164" name="object 164"/>
            <p:cNvSpPr/>
            <p:nvPr/>
          </p:nvSpPr>
          <p:spPr>
            <a:xfrm>
              <a:off x="2418138" y="7476628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5" name="object 16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2931419" y="7495712"/>
              <a:ext cx="241545" cy="164606"/>
            </a:xfrm>
            <a:prstGeom prst="rect">
              <a:avLst/>
            </a:prstGeom>
          </p:spPr>
        </p:pic>
        <p:sp>
          <p:nvSpPr>
            <p:cNvPr id="166" name="object 166"/>
            <p:cNvSpPr/>
            <p:nvPr/>
          </p:nvSpPr>
          <p:spPr>
            <a:xfrm>
              <a:off x="2919501" y="7476628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30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167" name="object 16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762920" y="7495712"/>
              <a:ext cx="241545" cy="164606"/>
            </a:xfrm>
            <a:prstGeom prst="rect">
              <a:avLst/>
            </a:prstGeom>
          </p:spPr>
        </p:pic>
        <p:sp>
          <p:nvSpPr>
            <p:cNvPr id="168" name="object 168"/>
            <p:cNvSpPr/>
            <p:nvPr/>
          </p:nvSpPr>
          <p:spPr>
            <a:xfrm>
              <a:off x="3751002" y="7476628"/>
              <a:ext cx="265430" cy="0"/>
            </a:xfrm>
            <a:custGeom>
              <a:avLst/>
              <a:gdLst/>
              <a:ahLst/>
              <a:cxnLst/>
              <a:rect l="l" t="t" r="r" b="b"/>
              <a:pathLst>
                <a:path w="265429" h="0">
                  <a:moveTo>
                    <a:pt x="0" y="0"/>
                  </a:moveTo>
                  <a:lnTo>
                    <a:pt x="265381" y="0"/>
                  </a:lnTo>
                </a:path>
              </a:pathLst>
            </a:custGeom>
            <a:ln w="755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9" name="object 169"/>
          <p:cNvSpPr txBox="1"/>
          <p:nvPr/>
        </p:nvSpPr>
        <p:spPr>
          <a:xfrm>
            <a:off x="2903220" y="6910463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0" name="object 170"/>
          <p:cNvSpPr txBox="1"/>
          <p:nvPr/>
        </p:nvSpPr>
        <p:spPr>
          <a:xfrm>
            <a:off x="5352046" y="6910463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1" name="object 171"/>
          <p:cNvSpPr txBox="1"/>
          <p:nvPr/>
        </p:nvSpPr>
        <p:spPr>
          <a:xfrm>
            <a:off x="2840022" y="6122419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2" name="object 172"/>
          <p:cNvSpPr txBox="1"/>
          <p:nvPr/>
        </p:nvSpPr>
        <p:spPr>
          <a:xfrm>
            <a:off x="4769171" y="6122419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3" name="object 173"/>
          <p:cNvSpPr txBox="1"/>
          <p:nvPr/>
        </p:nvSpPr>
        <p:spPr>
          <a:xfrm>
            <a:off x="2421322" y="6349848"/>
            <a:ext cx="596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0530" algn="l"/>
              </a:tabLst>
            </a:pP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4" name="object 174"/>
          <p:cNvSpPr txBox="1"/>
          <p:nvPr/>
        </p:nvSpPr>
        <p:spPr>
          <a:xfrm>
            <a:off x="4350129" y="6325515"/>
            <a:ext cx="596265" cy="44069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90"/>
              </a:spcBef>
              <a:tabLst>
                <a:tab pos="430530" algn="l"/>
              </a:tabLst>
            </a:pP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5" name="object 175"/>
          <p:cNvSpPr txBox="1"/>
          <p:nvPr/>
        </p:nvSpPr>
        <p:spPr>
          <a:xfrm>
            <a:off x="2502367" y="6818222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6" name="object 176"/>
          <p:cNvSpPr txBox="1"/>
          <p:nvPr/>
        </p:nvSpPr>
        <p:spPr>
          <a:xfrm>
            <a:off x="3352144" y="6818222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7" name="object 177"/>
          <p:cNvSpPr txBox="1"/>
          <p:nvPr/>
        </p:nvSpPr>
        <p:spPr>
          <a:xfrm>
            <a:off x="4138717" y="6818222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8" name="object 178"/>
          <p:cNvSpPr txBox="1"/>
          <p:nvPr/>
        </p:nvSpPr>
        <p:spPr>
          <a:xfrm>
            <a:off x="4972613" y="6818222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9" name="object 179"/>
          <p:cNvSpPr txBox="1"/>
          <p:nvPr/>
        </p:nvSpPr>
        <p:spPr>
          <a:xfrm>
            <a:off x="2501572" y="7045649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0" name="object 180"/>
          <p:cNvSpPr txBox="1"/>
          <p:nvPr/>
        </p:nvSpPr>
        <p:spPr>
          <a:xfrm>
            <a:off x="3353729" y="7045649"/>
            <a:ext cx="9652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98830" algn="l"/>
              </a:tabLst>
            </a:pP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1" name="object 181"/>
          <p:cNvSpPr txBox="1"/>
          <p:nvPr/>
        </p:nvSpPr>
        <p:spPr>
          <a:xfrm>
            <a:off x="4971848" y="7045649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2" name="object 182"/>
          <p:cNvSpPr txBox="1"/>
          <p:nvPr/>
        </p:nvSpPr>
        <p:spPr>
          <a:xfrm>
            <a:off x="2502366" y="7253198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3" name="object 183"/>
          <p:cNvSpPr txBox="1"/>
          <p:nvPr/>
        </p:nvSpPr>
        <p:spPr>
          <a:xfrm>
            <a:off x="3001373" y="7253198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4" name="object 184"/>
          <p:cNvSpPr txBox="1"/>
          <p:nvPr/>
        </p:nvSpPr>
        <p:spPr>
          <a:xfrm>
            <a:off x="3832889" y="7253198"/>
            <a:ext cx="1022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5" name="object 185"/>
          <p:cNvSpPr txBox="1"/>
          <p:nvPr/>
        </p:nvSpPr>
        <p:spPr>
          <a:xfrm>
            <a:off x="2501571" y="7480626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6" name="object 186"/>
          <p:cNvSpPr txBox="1"/>
          <p:nvPr/>
        </p:nvSpPr>
        <p:spPr>
          <a:xfrm>
            <a:off x="3002942" y="7480626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7" name="object 187"/>
          <p:cNvSpPr txBox="1"/>
          <p:nvPr/>
        </p:nvSpPr>
        <p:spPr>
          <a:xfrm>
            <a:off x="3834443" y="7480626"/>
            <a:ext cx="178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8" name="object 188"/>
          <p:cNvSpPr txBox="1"/>
          <p:nvPr/>
        </p:nvSpPr>
        <p:spPr>
          <a:xfrm>
            <a:off x="3032334" y="6218639"/>
            <a:ext cx="28765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9" name="object 189"/>
          <p:cNvSpPr txBox="1"/>
          <p:nvPr/>
        </p:nvSpPr>
        <p:spPr>
          <a:xfrm>
            <a:off x="4961544" y="6218639"/>
            <a:ext cx="2870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0" name="object 190"/>
          <p:cNvSpPr txBox="1"/>
          <p:nvPr/>
        </p:nvSpPr>
        <p:spPr>
          <a:xfrm>
            <a:off x="5162509" y="6914442"/>
            <a:ext cx="42862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sin</a:t>
            </a:r>
            <a:r>
              <a:rPr dirty="0" sz="1200" spc="305">
                <a:latin typeface="Times New Roman"/>
                <a:cs typeface="Times New Roman"/>
              </a:rPr>
              <a:t> </a:t>
            </a:r>
            <a:r>
              <a:rPr dirty="0" sz="1200" spc="105" i="1">
                <a:latin typeface="Times New Roman"/>
                <a:cs typeface="Times New Roman"/>
              </a:rPr>
              <a:t>ti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1" name="object 191"/>
          <p:cNvSpPr txBox="1"/>
          <p:nvPr/>
        </p:nvSpPr>
        <p:spPr>
          <a:xfrm>
            <a:off x="973327" y="5398993"/>
            <a:ext cx="2059305" cy="4381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binormal 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marL="903605">
              <a:lnSpc>
                <a:spcPct val="100000"/>
              </a:lnSpc>
              <a:spcBef>
                <a:spcPts val="5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>
                <a:latin typeface="Symbol"/>
                <a:cs typeface="Symbol"/>
              </a:rPr>
              <a:t>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N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92" name="object 192"/>
          <p:cNvSpPr txBox="1"/>
          <p:nvPr/>
        </p:nvSpPr>
        <p:spPr>
          <a:xfrm>
            <a:off x="2178980" y="6218643"/>
            <a:ext cx="1092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3" name="object 193"/>
          <p:cNvSpPr txBox="1"/>
          <p:nvPr/>
        </p:nvSpPr>
        <p:spPr>
          <a:xfrm>
            <a:off x="3447170" y="6218643"/>
            <a:ext cx="66230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406400" indent="-394335">
              <a:lnSpc>
                <a:spcPct val="100000"/>
              </a:lnSpc>
              <a:spcBef>
                <a:spcPts val="100"/>
              </a:spcBef>
              <a:buFont typeface="Symbol"/>
              <a:buChar char=""/>
              <a:tabLst>
                <a:tab pos="406400" algn="l"/>
                <a:tab pos="407034" algn="l"/>
              </a:tabLst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4" name="object 194"/>
          <p:cNvSpPr txBox="1"/>
          <p:nvPr/>
        </p:nvSpPr>
        <p:spPr>
          <a:xfrm>
            <a:off x="2420926" y="6557395"/>
            <a:ext cx="7937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37515" algn="l"/>
              </a:tabLst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12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5" name="object 195"/>
          <p:cNvSpPr txBox="1"/>
          <p:nvPr/>
        </p:nvSpPr>
        <p:spPr>
          <a:xfrm>
            <a:off x="3583352" y="6325511"/>
            <a:ext cx="389890" cy="44069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79375">
              <a:lnSpc>
                <a:spcPct val="100000"/>
              </a:lnSpc>
              <a:spcBef>
                <a:spcPts val="290"/>
              </a:spcBef>
            </a:pPr>
            <a:r>
              <a:rPr dirty="0" sz="120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</a:pPr>
            <a:r>
              <a:rPr dirty="0" sz="1200" spc="145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6" name="object 196"/>
          <p:cNvSpPr txBox="1"/>
          <p:nvPr/>
        </p:nvSpPr>
        <p:spPr>
          <a:xfrm>
            <a:off x="4775188" y="6557399"/>
            <a:ext cx="36830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12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7" name="object 197"/>
          <p:cNvSpPr txBox="1"/>
          <p:nvPr/>
        </p:nvSpPr>
        <p:spPr>
          <a:xfrm>
            <a:off x="2178979" y="6914446"/>
            <a:ext cx="107632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cos</a:t>
            </a:r>
            <a:r>
              <a:rPr dirty="0" sz="1200" spc="290">
                <a:latin typeface="Times New Roman"/>
                <a:cs typeface="Times New Roman"/>
              </a:rPr>
              <a:t> </a:t>
            </a:r>
            <a:r>
              <a:rPr dirty="0" sz="1200" spc="105" i="1">
                <a:latin typeface="Times New Roman"/>
                <a:cs typeface="Times New Roman"/>
              </a:rPr>
              <a:t>ti</a:t>
            </a:r>
            <a:r>
              <a:rPr dirty="0" sz="1200" spc="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8" name="object 198"/>
          <p:cNvSpPr txBox="1"/>
          <p:nvPr/>
        </p:nvSpPr>
        <p:spPr>
          <a:xfrm>
            <a:off x="3544414" y="6914442"/>
            <a:ext cx="4946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9" name="object 199"/>
          <p:cNvSpPr txBox="1"/>
          <p:nvPr/>
        </p:nvSpPr>
        <p:spPr>
          <a:xfrm>
            <a:off x="4333400" y="6914442"/>
            <a:ext cx="53975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0" name="object 200"/>
          <p:cNvSpPr txBox="1"/>
          <p:nvPr/>
        </p:nvSpPr>
        <p:spPr>
          <a:xfrm>
            <a:off x="2178979" y="7349421"/>
            <a:ext cx="72263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2768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1" name="object 201"/>
          <p:cNvSpPr txBox="1"/>
          <p:nvPr/>
        </p:nvSpPr>
        <p:spPr>
          <a:xfrm>
            <a:off x="3196012" y="7349417"/>
            <a:ext cx="128016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41375" algn="l"/>
              </a:tabLst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15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2" name="object 202"/>
          <p:cNvSpPr txBox="1"/>
          <p:nvPr/>
        </p:nvSpPr>
        <p:spPr>
          <a:xfrm>
            <a:off x="3651263" y="5759814"/>
            <a:ext cx="183515" cy="5715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07314">
              <a:lnSpc>
                <a:spcPts val="1245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86995">
              <a:lnSpc>
                <a:spcPts val="1245"/>
              </a:lnSpc>
            </a:pP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3" name="object 203"/>
          <p:cNvSpPr txBox="1"/>
          <p:nvPr/>
        </p:nvSpPr>
        <p:spPr>
          <a:xfrm>
            <a:off x="2419733" y="5771742"/>
            <a:ext cx="102235" cy="559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685">
              <a:lnSpc>
                <a:spcPts val="12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14604">
              <a:lnSpc>
                <a:spcPts val="1200"/>
              </a:lnSpc>
            </a:pPr>
            <a:r>
              <a:rPr dirty="0" sz="1200" i="1">
                <a:latin typeface="Times New Roman"/>
                <a:cs typeface="Times New Roman"/>
              </a:rPr>
              <a:t>i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4" name="object 204"/>
          <p:cNvSpPr txBox="1"/>
          <p:nvPr/>
        </p:nvSpPr>
        <p:spPr>
          <a:xfrm>
            <a:off x="2996977" y="5771742"/>
            <a:ext cx="8826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22860">
              <a:lnSpc>
                <a:spcPts val="1200"/>
              </a:lnSpc>
            </a:pPr>
            <a:r>
              <a:rPr dirty="0" sz="1200" i="1">
                <a:latin typeface="Times New Roman"/>
                <a:cs typeface="Times New Roman"/>
              </a:rPr>
              <a:t>j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5" name="object 205"/>
          <p:cNvSpPr txBox="1"/>
          <p:nvPr/>
        </p:nvSpPr>
        <p:spPr>
          <a:xfrm>
            <a:off x="4348882" y="5771742"/>
            <a:ext cx="102235" cy="559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9685">
              <a:lnSpc>
                <a:spcPts val="12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14604">
              <a:lnSpc>
                <a:spcPts val="1200"/>
              </a:lnSpc>
            </a:pPr>
            <a:r>
              <a:rPr dirty="0" sz="1200" i="1">
                <a:latin typeface="Times New Roman"/>
                <a:cs typeface="Times New Roman"/>
              </a:rPr>
              <a:t>i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6" name="object 206"/>
          <p:cNvSpPr txBox="1"/>
          <p:nvPr/>
        </p:nvSpPr>
        <p:spPr>
          <a:xfrm>
            <a:off x="4926187" y="5771742"/>
            <a:ext cx="88265" cy="3308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22860">
              <a:lnSpc>
                <a:spcPts val="1200"/>
              </a:lnSpc>
            </a:pPr>
            <a:r>
              <a:rPr dirty="0" sz="1200" i="1">
                <a:latin typeface="Times New Roman"/>
                <a:cs typeface="Times New Roman"/>
              </a:rPr>
              <a:t>j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7" name="object 207"/>
          <p:cNvSpPr txBox="1"/>
          <p:nvPr/>
        </p:nvSpPr>
        <p:spPr>
          <a:xfrm>
            <a:off x="3836816" y="6780853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08" name="object 208"/>
          <p:cNvSpPr txBox="1"/>
          <p:nvPr/>
        </p:nvSpPr>
        <p:spPr>
          <a:xfrm>
            <a:off x="3052590" y="6792781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09" name="object 209"/>
          <p:cNvSpPr txBox="1"/>
          <p:nvPr/>
        </p:nvSpPr>
        <p:spPr>
          <a:xfrm>
            <a:off x="4670741" y="6792781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0" name="object 210"/>
          <p:cNvSpPr txBox="1"/>
          <p:nvPr/>
        </p:nvSpPr>
        <p:spPr>
          <a:xfrm>
            <a:off x="5501402" y="6792781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1" name="object 211"/>
          <p:cNvSpPr txBox="1"/>
          <p:nvPr/>
        </p:nvSpPr>
        <p:spPr>
          <a:xfrm>
            <a:off x="2699411" y="7227756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2" name="object 212"/>
          <p:cNvSpPr txBox="1"/>
          <p:nvPr/>
        </p:nvSpPr>
        <p:spPr>
          <a:xfrm>
            <a:off x="3533276" y="7227756"/>
            <a:ext cx="9010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2486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endParaRPr baseline="4629" sz="1800">
              <a:latin typeface="Microsoft Sans Serif"/>
              <a:cs typeface="Microsoft Sans Serif"/>
            </a:endParaRPr>
          </a:p>
        </p:txBody>
      </p:sp>
      <p:sp>
        <p:nvSpPr>
          <p:cNvPr id="213" name="object 213"/>
          <p:cNvSpPr/>
          <p:nvPr/>
        </p:nvSpPr>
        <p:spPr>
          <a:xfrm>
            <a:off x="914400" y="914399"/>
            <a:ext cx="5943600" cy="6781800"/>
          </a:xfrm>
          <a:custGeom>
            <a:avLst/>
            <a:gdLst/>
            <a:ahLst/>
            <a:cxnLst/>
            <a:rect l="l" t="t" r="r" b="b"/>
            <a:pathLst>
              <a:path w="5943600" h="67818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775704"/>
                </a:lnTo>
                <a:lnTo>
                  <a:pt x="6096" y="677570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775704"/>
                </a:lnTo>
                <a:lnTo>
                  <a:pt x="0" y="6781800"/>
                </a:lnTo>
                <a:lnTo>
                  <a:pt x="6096" y="6781800"/>
                </a:lnTo>
                <a:lnTo>
                  <a:pt x="5937504" y="6781800"/>
                </a:lnTo>
                <a:lnTo>
                  <a:pt x="5943600" y="6781800"/>
                </a:lnTo>
                <a:lnTo>
                  <a:pt x="5943600" y="677570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87" y="850393"/>
            <a:ext cx="4777739" cy="47396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01700" y="900176"/>
            <a:ext cx="439293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1-8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Tangent,</a:t>
            </a:r>
            <a:r>
              <a:rPr dirty="0" sz="1600" b="1">
                <a:latin typeface="Calibri"/>
                <a:cs typeface="Calibri"/>
              </a:rPr>
              <a:t> Normal </a:t>
            </a:r>
            <a:r>
              <a:rPr dirty="0" sz="1600" spc="-5" b="1">
                <a:latin typeface="Calibri"/>
                <a:cs typeface="Calibri"/>
              </a:rPr>
              <a:t>and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Binormal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Vectors</a:t>
            </a:r>
            <a:endParaRPr sz="16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1210055"/>
            <a:ext cx="5980430" cy="27940"/>
          </a:xfrm>
          <a:custGeom>
            <a:avLst/>
            <a:gdLst/>
            <a:ahLst/>
            <a:cxnLst/>
            <a:rect l="l" t="t" r="r" b="b"/>
            <a:pathLst>
              <a:path w="5980430" h="27940">
                <a:moveTo>
                  <a:pt x="5980176" y="0"/>
                </a:moveTo>
                <a:lnTo>
                  <a:pt x="0" y="0"/>
                </a:lnTo>
                <a:lnTo>
                  <a:pt x="0" y="27431"/>
                </a:lnTo>
                <a:lnTo>
                  <a:pt x="5980176" y="27431"/>
                </a:lnTo>
                <a:lnTo>
                  <a:pt x="598017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4497094" y="1452085"/>
            <a:ext cx="44450" cy="222885"/>
            <a:chOff x="4497094" y="1452085"/>
            <a:chExt cx="44450" cy="222885"/>
          </a:xfrm>
        </p:grpSpPr>
        <p:sp>
          <p:nvSpPr>
            <p:cNvPr id="6" name="object 6"/>
            <p:cNvSpPr/>
            <p:nvPr/>
          </p:nvSpPr>
          <p:spPr>
            <a:xfrm>
              <a:off x="4500854" y="1455845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857" y="0"/>
                  </a:moveTo>
                  <a:lnTo>
                    <a:pt x="0" y="107652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500854" y="1563498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857" y="107652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5320632" y="1452086"/>
            <a:ext cx="44450" cy="222885"/>
            <a:chOff x="5320632" y="1452086"/>
            <a:chExt cx="44450" cy="222885"/>
          </a:xfrm>
        </p:grpSpPr>
        <p:sp>
          <p:nvSpPr>
            <p:cNvPr id="9" name="object 9"/>
            <p:cNvSpPr/>
            <p:nvPr/>
          </p:nvSpPr>
          <p:spPr>
            <a:xfrm>
              <a:off x="5324393" y="1455847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6857" y="107652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324393" y="1563499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6857" y="0"/>
                  </a:moveTo>
                  <a:lnTo>
                    <a:pt x="0" y="107652"/>
                  </a:lnTo>
                </a:path>
              </a:pathLst>
            </a:custGeom>
            <a:ln w="752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4592779" y="1434144"/>
            <a:ext cx="71882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61670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700" y="1389131"/>
            <a:ext cx="441515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1.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 tangent 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195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</a:t>
            </a:r>
            <a:r>
              <a:rPr dirty="0" sz="1150" spc="10">
                <a:latin typeface="Times New Roman"/>
                <a:cs typeface="Times New Roman"/>
              </a:rPr>
              <a:t>1,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40" i="1">
                <a:latin typeface="Times New Roman"/>
                <a:cs typeface="Times New Roman"/>
              </a:rPr>
              <a:t>t</a:t>
            </a:r>
            <a:r>
              <a:rPr dirty="0" sz="1150" spc="4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-105" i="1">
                <a:latin typeface="Times New Roman"/>
                <a:cs typeface="Times New Roman"/>
              </a:rPr>
              <a:t> 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077967" y="1344111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2046839"/>
            <a:ext cx="5849620" cy="57594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83229" y="2795621"/>
            <a:ext cx="429895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22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37761" y="2845256"/>
            <a:ext cx="45085" cy="222885"/>
            <a:chOff x="3537761" y="2845256"/>
            <a:chExt cx="45085" cy="222885"/>
          </a:xfrm>
        </p:grpSpPr>
        <p:sp>
          <p:nvSpPr>
            <p:cNvPr id="17" name="object 17"/>
            <p:cNvSpPr/>
            <p:nvPr/>
          </p:nvSpPr>
          <p:spPr>
            <a:xfrm>
              <a:off x="3541537" y="2849032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7029" y="0"/>
                  </a:moveTo>
                  <a:lnTo>
                    <a:pt x="0" y="10765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541537" y="2956683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7029" y="10765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4169655" y="2845255"/>
            <a:ext cx="45085" cy="222885"/>
            <a:chOff x="4169655" y="2845255"/>
            <a:chExt cx="45085" cy="222885"/>
          </a:xfrm>
        </p:grpSpPr>
        <p:sp>
          <p:nvSpPr>
            <p:cNvPr id="20" name="object 20"/>
            <p:cNvSpPr/>
            <p:nvPr/>
          </p:nvSpPr>
          <p:spPr>
            <a:xfrm>
              <a:off x="4173431" y="2849031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0" y="0"/>
                  </a:moveTo>
                  <a:lnTo>
                    <a:pt x="37029" y="10765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173431" y="2956682"/>
              <a:ext cx="37465" cy="107950"/>
            </a:xfrm>
            <a:custGeom>
              <a:avLst/>
              <a:gdLst/>
              <a:ahLst/>
              <a:cxnLst/>
              <a:rect l="l" t="t" r="r" b="b"/>
              <a:pathLst>
                <a:path w="37464" h="107950">
                  <a:moveTo>
                    <a:pt x="37029" y="0"/>
                  </a:moveTo>
                  <a:lnTo>
                    <a:pt x="0" y="107652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4087865" y="282732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82589" y="2831240"/>
            <a:ext cx="51689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1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-35">
                <a:latin typeface="Times New Roman"/>
                <a:cs typeface="Times New Roman"/>
              </a:rPr>
              <a:t>3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67767" y="2737289"/>
            <a:ext cx="17145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-345">
                <a:latin typeface="Microsoft Sans Serif"/>
                <a:cs typeface="Microsoft Sans Serif"/>
              </a:rPr>
              <a:t>→</a:t>
            </a:r>
            <a:r>
              <a:rPr dirty="0" baseline="-31400" sz="1725" spc="-517">
                <a:latin typeface="Symbol"/>
                <a:cs typeface="Symbol"/>
              </a:rPr>
              <a:t></a:t>
            </a:r>
            <a:endParaRPr baseline="-31400" sz="1725">
              <a:latin typeface="Symbol"/>
              <a:cs typeface="Symbo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2221815" y="3378930"/>
            <a:ext cx="30480" cy="202565"/>
            <a:chOff x="2221815" y="3378930"/>
            <a:chExt cx="30480" cy="202565"/>
          </a:xfrm>
        </p:grpSpPr>
        <p:sp>
          <p:nvSpPr>
            <p:cNvPr id="26" name="object 26"/>
            <p:cNvSpPr/>
            <p:nvPr/>
          </p:nvSpPr>
          <p:spPr>
            <a:xfrm>
              <a:off x="2248230" y="3378930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4">
                  <a:moveTo>
                    <a:pt x="0" y="0"/>
                  </a:moveTo>
                  <a:lnTo>
                    <a:pt x="0" y="202172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225588" y="3378930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4">
                  <a:moveTo>
                    <a:pt x="0" y="0"/>
                  </a:moveTo>
                  <a:lnTo>
                    <a:pt x="0" y="202172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2558658" y="3378930"/>
            <a:ext cx="30480" cy="202565"/>
            <a:chOff x="2558658" y="3378930"/>
            <a:chExt cx="30480" cy="202565"/>
          </a:xfrm>
        </p:grpSpPr>
        <p:sp>
          <p:nvSpPr>
            <p:cNvPr id="29" name="object 29"/>
            <p:cNvSpPr/>
            <p:nvPr/>
          </p:nvSpPr>
          <p:spPr>
            <a:xfrm>
              <a:off x="2585073" y="3378930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4">
                  <a:moveTo>
                    <a:pt x="0" y="0"/>
                  </a:moveTo>
                  <a:lnTo>
                    <a:pt x="0" y="202172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562431" y="3378930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4">
                  <a:moveTo>
                    <a:pt x="0" y="0"/>
                  </a:moveTo>
                  <a:lnTo>
                    <a:pt x="0" y="202172"/>
                  </a:lnTo>
                </a:path>
              </a:pathLst>
            </a:custGeom>
            <a:ln w="754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2751111" y="3308524"/>
            <a:ext cx="1377315" cy="292100"/>
            <a:chOff x="2751111" y="3308524"/>
            <a:chExt cx="1377315" cy="292100"/>
          </a:xfrm>
        </p:grpSpPr>
        <p:sp>
          <p:nvSpPr>
            <p:cNvPr id="32" name="object 32"/>
            <p:cNvSpPr/>
            <p:nvPr/>
          </p:nvSpPr>
          <p:spPr>
            <a:xfrm>
              <a:off x="2752700" y="3491029"/>
              <a:ext cx="15240" cy="15240"/>
            </a:xfrm>
            <a:custGeom>
              <a:avLst/>
              <a:gdLst/>
              <a:ahLst/>
              <a:cxnLst/>
              <a:rect l="l" t="t" r="r" b="b"/>
              <a:pathLst>
                <a:path w="15239" h="15239">
                  <a:moveTo>
                    <a:pt x="0" y="14946"/>
                  </a:moveTo>
                  <a:lnTo>
                    <a:pt x="150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767794" y="3491029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0" y="0"/>
                  </a:moveTo>
                  <a:lnTo>
                    <a:pt x="36941" y="10934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804736" y="3312064"/>
              <a:ext cx="41275" cy="288925"/>
            </a:xfrm>
            <a:custGeom>
              <a:avLst/>
              <a:gdLst/>
              <a:ahLst/>
              <a:cxnLst/>
              <a:rect l="l" t="t" r="r" b="b"/>
              <a:pathLst>
                <a:path w="41275" h="288925">
                  <a:moveTo>
                    <a:pt x="0" y="288311"/>
                  </a:moveTo>
                  <a:lnTo>
                    <a:pt x="4091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845649" y="3312064"/>
              <a:ext cx="1282700" cy="0"/>
            </a:xfrm>
            <a:custGeom>
              <a:avLst/>
              <a:gdLst/>
              <a:ahLst/>
              <a:cxnLst/>
              <a:rect l="l" t="t" r="r" b="b"/>
              <a:pathLst>
                <a:path w="1282700" h="0">
                  <a:moveTo>
                    <a:pt x="0" y="0"/>
                  </a:moveTo>
                  <a:lnTo>
                    <a:pt x="12822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2751111" y="3308524"/>
              <a:ext cx="1377315" cy="292100"/>
            </a:xfrm>
            <a:custGeom>
              <a:avLst/>
              <a:gdLst/>
              <a:ahLst/>
              <a:cxnLst/>
              <a:rect l="l" t="t" r="r" b="b"/>
              <a:pathLst>
                <a:path w="1377314" h="292100">
                  <a:moveTo>
                    <a:pt x="57596" y="291851"/>
                  </a:moveTo>
                  <a:lnTo>
                    <a:pt x="50049" y="291851"/>
                  </a:lnTo>
                  <a:lnTo>
                    <a:pt x="12710" y="189585"/>
                  </a:lnTo>
                  <a:lnTo>
                    <a:pt x="3574" y="199418"/>
                  </a:lnTo>
                  <a:lnTo>
                    <a:pt x="0" y="195878"/>
                  </a:lnTo>
                  <a:lnTo>
                    <a:pt x="21052" y="175425"/>
                  </a:lnTo>
                  <a:lnTo>
                    <a:pt x="53624" y="266284"/>
                  </a:lnTo>
                  <a:lnTo>
                    <a:pt x="91360" y="0"/>
                  </a:lnTo>
                  <a:lnTo>
                    <a:pt x="1376765" y="0"/>
                  </a:lnTo>
                  <a:lnTo>
                    <a:pt x="1376765" y="7473"/>
                  </a:lnTo>
                  <a:lnTo>
                    <a:pt x="97715" y="7473"/>
                  </a:lnTo>
                  <a:lnTo>
                    <a:pt x="57596" y="29185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7" name="object 37"/>
          <p:cNvGrpSpPr/>
          <p:nvPr/>
        </p:nvGrpSpPr>
        <p:grpSpPr>
          <a:xfrm>
            <a:off x="4289943" y="3350609"/>
            <a:ext cx="802640" cy="181610"/>
            <a:chOff x="4289943" y="3350609"/>
            <a:chExt cx="802640" cy="181610"/>
          </a:xfrm>
        </p:grpSpPr>
        <p:sp>
          <p:nvSpPr>
            <p:cNvPr id="38" name="object 38"/>
            <p:cNvSpPr/>
            <p:nvPr/>
          </p:nvSpPr>
          <p:spPr>
            <a:xfrm>
              <a:off x="4291135" y="3464676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39"/>
                  </a:moveTo>
                  <a:lnTo>
                    <a:pt x="154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306626" y="3464676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4" h="67310">
                  <a:moveTo>
                    <a:pt x="0" y="0"/>
                  </a:moveTo>
                  <a:lnTo>
                    <a:pt x="36941" y="67259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343568" y="3354150"/>
              <a:ext cx="40640" cy="177800"/>
            </a:xfrm>
            <a:custGeom>
              <a:avLst/>
              <a:gdLst/>
              <a:ahLst/>
              <a:cxnLst/>
              <a:rect l="l" t="t" r="r" b="b"/>
              <a:pathLst>
                <a:path w="40639" h="177800">
                  <a:moveTo>
                    <a:pt x="0" y="177785"/>
                  </a:moveTo>
                  <a:lnTo>
                    <a:pt x="4051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384084" y="3354150"/>
              <a:ext cx="708660" cy="0"/>
            </a:xfrm>
            <a:custGeom>
              <a:avLst/>
              <a:gdLst/>
              <a:ahLst/>
              <a:cxnLst/>
              <a:rect l="l" t="t" r="r" b="b"/>
              <a:pathLst>
                <a:path w="708660" h="0">
                  <a:moveTo>
                    <a:pt x="0" y="0"/>
                  </a:moveTo>
                  <a:lnTo>
                    <a:pt x="70824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4289943" y="3350609"/>
              <a:ext cx="802640" cy="181610"/>
            </a:xfrm>
            <a:custGeom>
              <a:avLst/>
              <a:gdLst/>
              <a:ahLst/>
              <a:cxnLst/>
              <a:rect l="l" t="t" r="r" b="b"/>
              <a:pathLst>
                <a:path w="802639" h="181610">
                  <a:moveTo>
                    <a:pt x="57596" y="181325"/>
                  </a:moveTo>
                  <a:lnTo>
                    <a:pt x="50049" y="181325"/>
                  </a:lnTo>
                  <a:lnTo>
                    <a:pt x="12710" y="119179"/>
                  </a:lnTo>
                  <a:lnTo>
                    <a:pt x="2382" y="125866"/>
                  </a:lnTo>
                  <a:lnTo>
                    <a:pt x="0" y="121539"/>
                  </a:lnTo>
                  <a:lnTo>
                    <a:pt x="21052" y="108952"/>
                  </a:lnTo>
                  <a:lnTo>
                    <a:pt x="53624" y="165592"/>
                  </a:lnTo>
                  <a:lnTo>
                    <a:pt x="91360" y="0"/>
                  </a:lnTo>
                  <a:lnTo>
                    <a:pt x="802385" y="0"/>
                  </a:lnTo>
                  <a:lnTo>
                    <a:pt x="802385" y="7473"/>
                  </a:lnTo>
                  <a:lnTo>
                    <a:pt x="96921" y="7473"/>
                  </a:lnTo>
                  <a:lnTo>
                    <a:pt x="57596" y="1813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3085978" y="3327290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551140" y="3327290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901095" y="3308019"/>
            <a:ext cx="243204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29914" sz="975" spc="30">
                <a:latin typeface="Times New Roman"/>
                <a:cs typeface="Times New Roman"/>
              </a:rPr>
              <a:t>2 </a:t>
            </a:r>
            <a:r>
              <a:rPr dirty="0" baseline="-29914" sz="975" spc="292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691566" y="3350105"/>
            <a:ext cx="39179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3464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252212" y="3318243"/>
            <a:ext cx="132080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594360" algn="l"/>
              </a:tabLst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22" i="1">
                <a:latin typeface="Times New Roman"/>
                <a:cs typeface="Times New Roman"/>
              </a:rPr>
              <a:t> 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7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636122" y="3266718"/>
            <a:ext cx="1389380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-35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>
                <a:latin typeface="Times New Roman"/>
                <a:cs typeface="Times New Roman"/>
              </a:rPr>
              <a:t> </a:t>
            </a:r>
            <a:r>
              <a:rPr dirty="0" baseline="-4504" sz="2775" spc="-8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8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236744" y="3259639"/>
            <a:ext cx="17081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3816" sz="1725" spc="-525">
                <a:latin typeface="Symbol"/>
                <a:cs typeface="Symbol"/>
              </a:rPr>
              <a:t></a:t>
            </a:r>
            <a:endParaRPr baseline="-33816" sz="1725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1700" y="3779640"/>
            <a:ext cx="3142615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74743" y="4481986"/>
            <a:ext cx="43307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7" i="1">
                <a:latin typeface="Times New Roman"/>
                <a:cs typeface="Times New Roman"/>
              </a:rPr>
              <a:t>T</a:t>
            </a:r>
            <a:r>
              <a:rPr dirty="0" baseline="4830" sz="1725" spc="-1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52" name="object 52"/>
          <p:cNvGrpSpPr/>
          <p:nvPr/>
        </p:nvGrpSpPr>
        <p:grpSpPr>
          <a:xfrm>
            <a:off x="1532804" y="4531769"/>
            <a:ext cx="901065" cy="311785"/>
            <a:chOff x="1532804" y="4531769"/>
            <a:chExt cx="901065" cy="311785"/>
          </a:xfrm>
        </p:grpSpPr>
        <p:sp>
          <p:nvSpPr>
            <p:cNvPr id="53" name="object 53"/>
            <p:cNvSpPr/>
            <p:nvPr/>
          </p:nvSpPr>
          <p:spPr>
            <a:xfrm>
              <a:off x="1545938" y="477634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27"/>
                  </a:moveTo>
                  <a:lnTo>
                    <a:pt x="155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1561460" y="4776341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5" h="67310">
                  <a:moveTo>
                    <a:pt x="0" y="0"/>
                  </a:moveTo>
                  <a:lnTo>
                    <a:pt x="37013" y="671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1598474" y="4665960"/>
              <a:ext cx="40640" cy="177800"/>
            </a:xfrm>
            <a:custGeom>
              <a:avLst/>
              <a:gdLst/>
              <a:ahLst/>
              <a:cxnLst/>
              <a:rect l="l" t="t" r="r" b="b"/>
              <a:pathLst>
                <a:path w="40639" h="177800">
                  <a:moveTo>
                    <a:pt x="0" y="177552"/>
                  </a:moveTo>
                  <a:lnTo>
                    <a:pt x="405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1639070" y="4665960"/>
              <a:ext cx="709930" cy="0"/>
            </a:xfrm>
            <a:custGeom>
              <a:avLst/>
              <a:gdLst/>
              <a:ahLst/>
              <a:cxnLst/>
              <a:rect l="l" t="t" r="r" b="b"/>
              <a:pathLst>
                <a:path w="709930" h="0">
                  <a:moveTo>
                    <a:pt x="0" y="0"/>
                  </a:moveTo>
                  <a:lnTo>
                    <a:pt x="7096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1544743" y="4662425"/>
              <a:ext cx="804545" cy="181610"/>
            </a:xfrm>
            <a:custGeom>
              <a:avLst/>
              <a:gdLst/>
              <a:ahLst/>
              <a:cxnLst/>
              <a:rect l="l" t="t" r="r" b="b"/>
              <a:pathLst>
                <a:path w="804544" h="181610">
                  <a:moveTo>
                    <a:pt x="57709" y="181087"/>
                  </a:moveTo>
                  <a:lnTo>
                    <a:pt x="50147" y="181087"/>
                  </a:lnTo>
                  <a:lnTo>
                    <a:pt x="12736" y="119021"/>
                  </a:lnTo>
                  <a:lnTo>
                    <a:pt x="2388" y="125699"/>
                  </a:lnTo>
                  <a:lnTo>
                    <a:pt x="0" y="121378"/>
                  </a:lnTo>
                  <a:lnTo>
                    <a:pt x="21094" y="108809"/>
                  </a:lnTo>
                  <a:lnTo>
                    <a:pt x="53730" y="165375"/>
                  </a:lnTo>
                  <a:lnTo>
                    <a:pt x="91539" y="0"/>
                  </a:lnTo>
                  <a:lnTo>
                    <a:pt x="803958" y="0"/>
                  </a:lnTo>
                  <a:lnTo>
                    <a:pt x="803958" y="7463"/>
                  </a:lnTo>
                  <a:lnTo>
                    <a:pt x="97112" y="7463"/>
                  </a:lnTo>
                  <a:lnTo>
                    <a:pt x="57709" y="1810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1532804" y="464356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7837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392880" y="4535545"/>
              <a:ext cx="37465" cy="108585"/>
            </a:xfrm>
            <a:custGeom>
              <a:avLst/>
              <a:gdLst/>
              <a:ahLst/>
              <a:cxnLst/>
              <a:rect l="l" t="t" r="r" b="b"/>
              <a:pathLst>
                <a:path w="37464" h="108585">
                  <a:moveTo>
                    <a:pt x="37013" y="0"/>
                  </a:moveTo>
                  <a:lnTo>
                    <a:pt x="0" y="108024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392880" y="4643569"/>
              <a:ext cx="37465" cy="108585"/>
            </a:xfrm>
            <a:custGeom>
              <a:avLst/>
              <a:gdLst/>
              <a:ahLst/>
              <a:cxnLst/>
              <a:rect l="l" t="t" r="r" b="b"/>
              <a:pathLst>
                <a:path w="37464" h="108585">
                  <a:moveTo>
                    <a:pt x="0" y="0"/>
                  </a:moveTo>
                  <a:lnTo>
                    <a:pt x="37013" y="108024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3020728" y="4531769"/>
            <a:ext cx="45085" cy="224154"/>
            <a:chOff x="3020728" y="4531769"/>
            <a:chExt cx="45085" cy="224154"/>
          </a:xfrm>
        </p:grpSpPr>
        <p:sp>
          <p:nvSpPr>
            <p:cNvPr id="62" name="object 62"/>
            <p:cNvSpPr/>
            <p:nvPr/>
          </p:nvSpPr>
          <p:spPr>
            <a:xfrm>
              <a:off x="3024504" y="4535545"/>
              <a:ext cx="37465" cy="108585"/>
            </a:xfrm>
            <a:custGeom>
              <a:avLst/>
              <a:gdLst/>
              <a:ahLst/>
              <a:cxnLst/>
              <a:rect l="l" t="t" r="r" b="b"/>
              <a:pathLst>
                <a:path w="37464" h="108585">
                  <a:moveTo>
                    <a:pt x="0" y="0"/>
                  </a:moveTo>
                  <a:lnTo>
                    <a:pt x="37013" y="108024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024504" y="4643569"/>
              <a:ext cx="37465" cy="108585"/>
            </a:xfrm>
            <a:custGeom>
              <a:avLst/>
              <a:gdLst/>
              <a:ahLst/>
              <a:cxnLst/>
              <a:rect l="l" t="t" r="r" b="b"/>
              <a:pathLst>
                <a:path w="37464" h="108585">
                  <a:moveTo>
                    <a:pt x="37013" y="0"/>
                  </a:moveTo>
                  <a:lnTo>
                    <a:pt x="0" y="108024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4" name="object 64"/>
          <p:cNvGrpSpPr/>
          <p:nvPr/>
        </p:nvGrpSpPr>
        <p:grpSpPr>
          <a:xfrm>
            <a:off x="3227683" y="4398649"/>
            <a:ext cx="2980055" cy="490220"/>
            <a:chOff x="3227683" y="4398649"/>
            <a:chExt cx="2980055" cy="490220"/>
          </a:xfrm>
        </p:grpSpPr>
        <p:sp>
          <p:nvSpPr>
            <p:cNvPr id="65" name="object 65"/>
            <p:cNvSpPr/>
            <p:nvPr/>
          </p:nvSpPr>
          <p:spPr>
            <a:xfrm>
              <a:off x="3355241" y="477634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27"/>
                  </a:moveTo>
                  <a:lnTo>
                    <a:pt x="155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3370763" y="4776341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4" h="67310">
                  <a:moveTo>
                    <a:pt x="0" y="0"/>
                  </a:moveTo>
                  <a:lnTo>
                    <a:pt x="37013" y="671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3407777" y="4665960"/>
              <a:ext cx="40640" cy="177800"/>
            </a:xfrm>
            <a:custGeom>
              <a:avLst/>
              <a:gdLst/>
              <a:ahLst/>
              <a:cxnLst/>
              <a:rect l="l" t="t" r="r" b="b"/>
              <a:pathLst>
                <a:path w="40639" h="177800">
                  <a:moveTo>
                    <a:pt x="0" y="177552"/>
                  </a:moveTo>
                  <a:lnTo>
                    <a:pt x="405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3448373" y="4665960"/>
              <a:ext cx="709930" cy="0"/>
            </a:xfrm>
            <a:custGeom>
              <a:avLst/>
              <a:gdLst/>
              <a:ahLst/>
              <a:cxnLst/>
              <a:rect l="l" t="t" r="r" b="b"/>
              <a:pathLst>
                <a:path w="709929" h="0">
                  <a:moveTo>
                    <a:pt x="0" y="0"/>
                  </a:moveTo>
                  <a:lnTo>
                    <a:pt x="7096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3354046" y="4662425"/>
              <a:ext cx="804545" cy="181610"/>
            </a:xfrm>
            <a:custGeom>
              <a:avLst/>
              <a:gdLst/>
              <a:ahLst/>
              <a:cxnLst/>
              <a:rect l="l" t="t" r="r" b="b"/>
              <a:pathLst>
                <a:path w="804545" h="181610">
                  <a:moveTo>
                    <a:pt x="57711" y="181087"/>
                  </a:moveTo>
                  <a:lnTo>
                    <a:pt x="50149" y="181087"/>
                  </a:lnTo>
                  <a:lnTo>
                    <a:pt x="12736" y="119021"/>
                  </a:lnTo>
                  <a:lnTo>
                    <a:pt x="2388" y="125699"/>
                  </a:lnTo>
                  <a:lnTo>
                    <a:pt x="0" y="121378"/>
                  </a:lnTo>
                  <a:lnTo>
                    <a:pt x="21094" y="108809"/>
                  </a:lnTo>
                  <a:lnTo>
                    <a:pt x="53730" y="165375"/>
                  </a:lnTo>
                  <a:lnTo>
                    <a:pt x="91540" y="0"/>
                  </a:lnTo>
                  <a:lnTo>
                    <a:pt x="803958" y="0"/>
                  </a:lnTo>
                  <a:lnTo>
                    <a:pt x="803958" y="7463"/>
                  </a:lnTo>
                  <a:lnTo>
                    <a:pt x="97112" y="7463"/>
                  </a:lnTo>
                  <a:lnTo>
                    <a:pt x="57711" y="1810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3342107" y="464356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7837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3264895" y="4431842"/>
              <a:ext cx="58419" cy="212090"/>
            </a:xfrm>
            <a:custGeom>
              <a:avLst/>
              <a:gdLst/>
              <a:ahLst/>
              <a:cxnLst/>
              <a:rect l="l" t="t" r="r" b="b"/>
              <a:pathLst>
                <a:path w="58420" h="212089">
                  <a:moveTo>
                    <a:pt x="58107" y="0"/>
                  </a:moveTo>
                  <a:lnTo>
                    <a:pt x="0" y="211727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3264895" y="4643569"/>
              <a:ext cx="58419" cy="212090"/>
            </a:xfrm>
            <a:custGeom>
              <a:avLst/>
              <a:gdLst/>
              <a:ahLst/>
              <a:cxnLst/>
              <a:rect l="l" t="t" r="r" b="b"/>
              <a:pathLst>
                <a:path w="58420" h="212089">
                  <a:moveTo>
                    <a:pt x="0" y="0"/>
                  </a:moveTo>
                  <a:lnTo>
                    <a:pt x="58107" y="211727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231464" y="4398846"/>
              <a:ext cx="0" cy="489584"/>
            </a:xfrm>
            <a:custGeom>
              <a:avLst/>
              <a:gdLst/>
              <a:ahLst/>
              <a:cxnLst/>
              <a:rect l="l" t="t" r="r" b="b"/>
              <a:pathLst>
                <a:path w="0" h="489585">
                  <a:moveTo>
                    <a:pt x="0" y="0"/>
                  </a:moveTo>
                  <a:lnTo>
                    <a:pt x="0" y="489447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5278372" y="477634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27"/>
                  </a:moveTo>
                  <a:lnTo>
                    <a:pt x="155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5293894" y="4776341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4" h="67310">
                  <a:moveTo>
                    <a:pt x="0" y="0"/>
                  </a:moveTo>
                  <a:lnTo>
                    <a:pt x="37013" y="671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5330908" y="4665960"/>
              <a:ext cx="40640" cy="177800"/>
            </a:xfrm>
            <a:custGeom>
              <a:avLst/>
              <a:gdLst/>
              <a:ahLst/>
              <a:cxnLst/>
              <a:rect l="l" t="t" r="r" b="b"/>
              <a:pathLst>
                <a:path w="40639" h="177800">
                  <a:moveTo>
                    <a:pt x="0" y="177552"/>
                  </a:moveTo>
                  <a:lnTo>
                    <a:pt x="405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5371504" y="4665960"/>
              <a:ext cx="709930" cy="0"/>
            </a:xfrm>
            <a:custGeom>
              <a:avLst/>
              <a:gdLst/>
              <a:ahLst/>
              <a:cxnLst/>
              <a:rect l="l" t="t" r="r" b="b"/>
              <a:pathLst>
                <a:path w="709929" h="0">
                  <a:moveTo>
                    <a:pt x="0" y="0"/>
                  </a:moveTo>
                  <a:lnTo>
                    <a:pt x="7096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5277177" y="4662425"/>
              <a:ext cx="804545" cy="181610"/>
            </a:xfrm>
            <a:custGeom>
              <a:avLst/>
              <a:gdLst/>
              <a:ahLst/>
              <a:cxnLst/>
              <a:rect l="l" t="t" r="r" b="b"/>
              <a:pathLst>
                <a:path w="804545" h="181610">
                  <a:moveTo>
                    <a:pt x="57709" y="181087"/>
                  </a:moveTo>
                  <a:lnTo>
                    <a:pt x="50147" y="181087"/>
                  </a:lnTo>
                  <a:lnTo>
                    <a:pt x="12736" y="119021"/>
                  </a:lnTo>
                  <a:lnTo>
                    <a:pt x="2388" y="125699"/>
                  </a:lnTo>
                  <a:lnTo>
                    <a:pt x="0" y="121378"/>
                  </a:lnTo>
                  <a:lnTo>
                    <a:pt x="21094" y="108809"/>
                  </a:lnTo>
                  <a:lnTo>
                    <a:pt x="53730" y="165375"/>
                  </a:lnTo>
                  <a:lnTo>
                    <a:pt x="91539" y="0"/>
                  </a:lnTo>
                  <a:lnTo>
                    <a:pt x="803958" y="0"/>
                  </a:lnTo>
                  <a:lnTo>
                    <a:pt x="803958" y="7463"/>
                  </a:lnTo>
                  <a:lnTo>
                    <a:pt x="97112" y="7463"/>
                  </a:lnTo>
                  <a:lnTo>
                    <a:pt x="57709" y="1810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5265238" y="464356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7837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6111782" y="4431842"/>
              <a:ext cx="58419" cy="212090"/>
            </a:xfrm>
            <a:custGeom>
              <a:avLst/>
              <a:gdLst/>
              <a:ahLst/>
              <a:cxnLst/>
              <a:rect l="l" t="t" r="r" b="b"/>
              <a:pathLst>
                <a:path w="58420" h="212089">
                  <a:moveTo>
                    <a:pt x="0" y="0"/>
                  </a:moveTo>
                  <a:lnTo>
                    <a:pt x="58107" y="211727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6111782" y="4643569"/>
              <a:ext cx="58419" cy="212090"/>
            </a:xfrm>
            <a:custGeom>
              <a:avLst/>
              <a:gdLst/>
              <a:ahLst/>
              <a:cxnLst/>
              <a:rect l="l" t="t" r="r" b="b"/>
              <a:pathLst>
                <a:path w="58420" h="212089">
                  <a:moveTo>
                    <a:pt x="58107" y="0"/>
                  </a:moveTo>
                  <a:lnTo>
                    <a:pt x="0" y="211727"/>
                  </a:lnTo>
                </a:path>
              </a:pathLst>
            </a:custGeom>
            <a:ln w="755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6203321" y="4398846"/>
              <a:ext cx="0" cy="489584"/>
            </a:xfrm>
            <a:custGeom>
              <a:avLst/>
              <a:gdLst/>
              <a:ahLst/>
              <a:cxnLst/>
              <a:rect l="l" t="t" r="r" b="b"/>
              <a:pathLst>
                <a:path w="0" h="489585">
                  <a:moveTo>
                    <a:pt x="0" y="0"/>
                  </a:moveTo>
                  <a:lnTo>
                    <a:pt x="0" y="489447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3227882" y="4402381"/>
              <a:ext cx="2979420" cy="0"/>
            </a:xfrm>
            <a:custGeom>
              <a:avLst/>
              <a:gdLst/>
              <a:ahLst/>
              <a:cxnLst/>
              <a:rect l="l" t="t" r="r" b="b"/>
              <a:pathLst>
                <a:path w="2979420" h="0">
                  <a:moveTo>
                    <a:pt x="0" y="0"/>
                  </a:moveTo>
                  <a:lnTo>
                    <a:pt x="2979420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4369342" y="4776341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27"/>
                  </a:moveTo>
                  <a:lnTo>
                    <a:pt x="155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5" name="object 85"/>
            <p:cNvSpPr/>
            <p:nvPr/>
          </p:nvSpPr>
          <p:spPr>
            <a:xfrm>
              <a:off x="4384864" y="4776341"/>
              <a:ext cx="37465" cy="67310"/>
            </a:xfrm>
            <a:custGeom>
              <a:avLst/>
              <a:gdLst/>
              <a:ahLst/>
              <a:cxnLst/>
              <a:rect l="l" t="t" r="r" b="b"/>
              <a:pathLst>
                <a:path w="37464" h="67310">
                  <a:moveTo>
                    <a:pt x="0" y="0"/>
                  </a:moveTo>
                  <a:lnTo>
                    <a:pt x="37013" y="671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4421878" y="4665960"/>
              <a:ext cx="40640" cy="177800"/>
            </a:xfrm>
            <a:custGeom>
              <a:avLst/>
              <a:gdLst/>
              <a:ahLst/>
              <a:cxnLst/>
              <a:rect l="l" t="t" r="r" b="b"/>
              <a:pathLst>
                <a:path w="40639" h="177800">
                  <a:moveTo>
                    <a:pt x="0" y="177552"/>
                  </a:moveTo>
                  <a:lnTo>
                    <a:pt x="405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4462474" y="4665960"/>
              <a:ext cx="709930" cy="0"/>
            </a:xfrm>
            <a:custGeom>
              <a:avLst/>
              <a:gdLst/>
              <a:ahLst/>
              <a:cxnLst/>
              <a:rect l="l" t="t" r="r" b="b"/>
              <a:pathLst>
                <a:path w="709929" h="0">
                  <a:moveTo>
                    <a:pt x="0" y="0"/>
                  </a:moveTo>
                  <a:lnTo>
                    <a:pt x="7096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8" name="object 88"/>
            <p:cNvSpPr/>
            <p:nvPr/>
          </p:nvSpPr>
          <p:spPr>
            <a:xfrm>
              <a:off x="4368148" y="4662425"/>
              <a:ext cx="804545" cy="181610"/>
            </a:xfrm>
            <a:custGeom>
              <a:avLst/>
              <a:gdLst/>
              <a:ahLst/>
              <a:cxnLst/>
              <a:rect l="l" t="t" r="r" b="b"/>
              <a:pathLst>
                <a:path w="804545" h="181610">
                  <a:moveTo>
                    <a:pt x="57709" y="181087"/>
                  </a:moveTo>
                  <a:lnTo>
                    <a:pt x="50147" y="181087"/>
                  </a:lnTo>
                  <a:lnTo>
                    <a:pt x="12736" y="119021"/>
                  </a:lnTo>
                  <a:lnTo>
                    <a:pt x="2388" y="125699"/>
                  </a:lnTo>
                  <a:lnTo>
                    <a:pt x="0" y="121378"/>
                  </a:lnTo>
                  <a:lnTo>
                    <a:pt x="21094" y="108809"/>
                  </a:lnTo>
                  <a:lnTo>
                    <a:pt x="53730" y="165375"/>
                  </a:lnTo>
                  <a:lnTo>
                    <a:pt x="91539" y="0"/>
                  </a:lnTo>
                  <a:lnTo>
                    <a:pt x="803958" y="0"/>
                  </a:lnTo>
                  <a:lnTo>
                    <a:pt x="803958" y="7463"/>
                  </a:lnTo>
                  <a:lnTo>
                    <a:pt x="97112" y="7463"/>
                  </a:lnTo>
                  <a:lnTo>
                    <a:pt x="57709" y="18108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4356208" y="4643569"/>
              <a:ext cx="828040" cy="0"/>
            </a:xfrm>
            <a:custGeom>
              <a:avLst/>
              <a:gdLst/>
              <a:ahLst/>
              <a:cxnLst/>
              <a:rect l="l" t="t" r="r" b="b"/>
              <a:pathLst>
                <a:path w="828039" h="0">
                  <a:moveTo>
                    <a:pt x="0" y="0"/>
                  </a:moveTo>
                  <a:lnTo>
                    <a:pt x="827837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3227882" y="4884365"/>
              <a:ext cx="2979420" cy="0"/>
            </a:xfrm>
            <a:custGeom>
              <a:avLst/>
              <a:gdLst/>
              <a:ahLst/>
              <a:cxnLst/>
              <a:rect l="l" t="t" r="r" b="b"/>
              <a:pathLst>
                <a:path w="2979420" h="0">
                  <a:moveTo>
                    <a:pt x="0" y="0"/>
                  </a:moveTo>
                  <a:lnTo>
                    <a:pt x="2979420" y="0"/>
                  </a:lnTo>
                </a:path>
              </a:pathLst>
            </a:custGeom>
            <a:ln w="74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/>
          <p:cNvSpPr txBox="1"/>
          <p:nvPr/>
        </p:nvSpPr>
        <p:spPr>
          <a:xfrm>
            <a:off x="2938970" y="451380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1870415" y="4422670"/>
            <a:ext cx="39363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1824355" algn="l"/>
                <a:tab pos="2861310" algn="l"/>
                <a:tab pos="3715385" algn="l"/>
              </a:tabLst>
            </a:pP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-35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2433910" y="4517731"/>
            <a:ext cx="282257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71830" algn="l"/>
                <a:tab pos="1757045" algn="l"/>
                <a:tab pos="2771140" algn="l"/>
              </a:tabLst>
            </a:pP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1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-35">
                <a:latin typeface="Times New Roman"/>
                <a:cs typeface="Times New Roman"/>
              </a:rPr>
              <a:t>3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1578320" y="4665822"/>
            <a:ext cx="453199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1859914" algn="l"/>
                <a:tab pos="2874010" algn="l"/>
                <a:tab pos="3782695" algn="l"/>
              </a:tabLst>
            </a:pP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	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	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r>
              <a:rPr dirty="0" baseline="47008" sz="975">
                <a:latin typeface="Times New Roman"/>
                <a:cs typeface="Times New Roman"/>
              </a:rPr>
              <a:t>	</a:t>
            </a:r>
            <a:r>
              <a:rPr dirty="0" sz="1150" spc="114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9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111758" y="4390458"/>
            <a:ext cx="882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96" name="object 96"/>
          <p:cNvSpPr/>
          <p:nvPr/>
        </p:nvSpPr>
        <p:spPr>
          <a:xfrm>
            <a:off x="896111" y="51145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97" name="object 97"/>
          <p:cNvSpPr txBox="1"/>
          <p:nvPr/>
        </p:nvSpPr>
        <p:spPr>
          <a:xfrm>
            <a:off x="5233143" y="5514013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5658062" y="5501487"/>
            <a:ext cx="100965" cy="1447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40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901700" y="5431024"/>
            <a:ext cx="493776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-25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7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15" b="1">
                <a:latin typeface="Times New Roman"/>
                <a:cs typeface="Times New Roman"/>
              </a:rPr>
              <a:t>e  </a:t>
            </a:r>
            <a:r>
              <a:rPr dirty="0" sz="1150" spc="50" b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spc="1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82">
                <a:latin typeface="Symbol"/>
                <a:cs typeface="Symbol"/>
              </a:rPr>
              <a:t></a:t>
            </a:r>
            <a:r>
              <a:rPr dirty="0" sz="1150" spc="-55">
                <a:latin typeface="Times New Roman"/>
                <a:cs typeface="Times New Roman"/>
              </a:rPr>
              <a:t>2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 </a:t>
            </a:r>
            <a:r>
              <a:rPr dirty="0" sz="1150" spc="65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13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0" b="1">
                <a:latin typeface="Times New Roman"/>
                <a:cs typeface="Times New Roman"/>
              </a:rPr>
              <a:t>e </a:t>
            </a:r>
            <a:r>
              <a:rPr dirty="0" sz="1150" spc="140" b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566430" y="5450597"/>
            <a:ext cx="25844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</a:t>
            </a:r>
            <a:r>
              <a:rPr dirty="0" sz="750" spc="100" i="1">
                <a:latin typeface="Times New Roman"/>
                <a:cs typeface="Times New Roman"/>
              </a:rPr>
              <a:t> </a:t>
            </a:r>
            <a:r>
              <a:rPr dirty="0" baseline="19323" sz="1725" spc="-989">
                <a:latin typeface="Microsoft Sans Serif"/>
                <a:cs typeface="Microsoft Sans Serif"/>
              </a:rPr>
              <a:t>→</a:t>
            </a:r>
            <a:endParaRPr baseline="19323" sz="1725">
              <a:latin typeface="Microsoft Sans Serif"/>
              <a:cs typeface="Microsoft Sans Serif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5388569" y="5398139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4077912" y="5423977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901712" y="6123502"/>
            <a:ext cx="5849620" cy="57912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From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magnitude.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3178225" y="6892773"/>
            <a:ext cx="1420495" cy="1447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36880" algn="l"/>
                <a:tab pos="1331595" algn="l"/>
              </a:tabLst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r>
              <a:rPr dirty="0" sz="750" i="1">
                <a:latin typeface="Times New Roman"/>
                <a:cs typeface="Times New Roman"/>
              </a:rPr>
              <a:t>	</a:t>
            </a: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r>
              <a:rPr dirty="0" sz="750" i="1">
                <a:latin typeface="Times New Roman"/>
                <a:cs typeface="Times New Roman"/>
              </a:rPr>
              <a:t>	</a:t>
            </a: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2612738" y="6822310"/>
            <a:ext cx="206756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70040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r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-12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  </a:t>
            </a:r>
            <a:r>
              <a:rPr dirty="0" sz="1150" spc="15" b="1">
                <a:latin typeface="Times New Roman"/>
                <a:cs typeface="Times New Roman"/>
              </a:rPr>
              <a:t> </a:t>
            </a:r>
            <a:r>
              <a:rPr dirty="0" baseline="-4504" sz="2775" spc="-142">
                <a:latin typeface="Symbol"/>
                <a:cs typeface="Symbol"/>
              </a:rPr>
              <a:t>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125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j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  </a:t>
            </a:r>
            <a:r>
              <a:rPr dirty="0" sz="1150" spc="-125" b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k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3781120" y="6789428"/>
            <a:ext cx="454659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78460" algn="l"/>
              </a:tabLst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r>
              <a:rPr dirty="0" sz="1150" spc="-660">
                <a:latin typeface="Microsoft Sans Serif"/>
                <a:cs typeface="Microsoft Sans Serif"/>
              </a:rPr>
              <a:t>	</a:t>
            </a: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2597285" y="6815266"/>
            <a:ext cx="17145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1400" sz="1725" spc="-525">
                <a:latin typeface="Symbol"/>
                <a:cs typeface="Symbol"/>
              </a:rPr>
              <a:t></a:t>
            </a:r>
            <a:endParaRPr baseline="-31400" sz="1725">
              <a:latin typeface="Symbol"/>
              <a:cs typeface="Symbol"/>
            </a:endParaRPr>
          </a:p>
        </p:txBody>
      </p:sp>
      <p:grpSp>
        <p:nvGrpSpPr>
          <p:cNvPr id="108" name="object 108"/>
          <p:cNvGrpSpPr/>
          <p:nvPr/>
        </p:nvGrpSpPr>
        <p:grpSpPr>
          <a:xfrm>
            <a:off x="1493448" y="7457353"/>
            <a:ext cx="30480" cy="201930"/>
            <a:chOff x="1493448" y="7457353"/>
            <a:chExt cx="30480" cy="201930"/>
          </a:xfrm>
        </p:grpSpPr>
        <p:sp>
          <p:nvSpPr>
            <p:cNvPr id="109" name="object 109"/>
            <p:cNvSpPr/>
            <p:nvPr/>
          </p:nvSpPr>
          <p:spPr>
            <a:xfrm>
              <a:off x="1519840" y="7457353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29">
                  <a:moveTo>
                    <a:pt x="0" y="0"/>
                  </a:moveTo>
                  <a:lnTo>
                    <a:pt x="0" y="20180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0" name="object 110"/>
            <p:cNvSpPr/>
            <p:nvPr/>
          </p:nvSpPr>
          <p:spPr>
            <a:xfrm>
              <a:off x="1497218" y="7457353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29">
                  <a:moveTo>
                    <a:pt x="0" y="0"/>
                  </a:moveTo>
                  <a:lnTo>
                    <a:pt x="0" y="20180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1" name="object 111"/>
          <p:cNvGrpSpPr/>
          <p:nvPr/>
        </p:nvGrpSpPr>
        <p:grpSpPr>
          <a:xfrm>
            <a:off x="1829997" y="7457353"/>
            <a:ext cx="30480" cy="201930"/>
            <a:chOff x="1829997" y="7457353"/>
            <a:chExt cx="30480" cy="201930"/>
          </a:xfrm>
        </p:grpSpPr>
        <p:sp>
          <p:nvSpPr>
            <p:cNvPr id="112" name="object 112"/>
            <p:cNvSpPr/>
            <p:nvPr/>
          </p:nvSpPr>
          <p:spPr>
            <a:xfrm>
              <a:off x="1856390" y="7457353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29">
                  <a:moveTo>
                    <a:pt x="0" y="0"/>
                  </a:moveTo>
                  <a:lnTo>
                    <a:pt x="0" y="20180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3" name="object 113"/>
            <p:cNvSpPr/>
            <p:nvPr/>
          </p:nvSpPr>
          <p:spPr>
            <a:xfrm>
              <a:off x="1833768" y="7457353"/>
              <a:ext cx="0" cy="201930"/>
            </a:xfrm>
            <a:custGeom>
              <a:avLst/>
              <a:gdLst/>
              <a:ahLst/>
              <a:cxnLst/>
              <a:rect l="l" t="t" r="r" b="b"/>
              <a:pathLst>
                <a:path w="0" h="201929">
                  <a:moveTo>
                    <a:pt x="0" y="0"/>
                  </a:moveTo>
                  <a:lnTo>
                    <a:pt x="0" y="201807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4" name="object 114"/>
          <p:cNvSpPr txBox="1"/>
          <p:nvPr/>
        </p:nvSpPr>
        <p:spPr>
          <a:xfrm>
            <a:off x="1523808" y="7396753"/>
            <a:ext cx="473709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22" i="1">
                <a:latin typeface="Times New Roman"/>
                <a:cs typeface="Times New Roman"/>
              </a:rPr>
              <a:t> 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115" name="object 115"/>
          <p:cNvGrpSpPr/>
          <p:nvPr/>
        </p:nvGrpSpPr>
        <p:grpSpPr>
          <a:xfrm>
            <a:off x="2022282" y="7387082"/>
            <a:ext cx="2047239" cy="291465"/>
            <a:chOff x="2022282" y="7387082"/>
            <a:chExt cx="2047239" cy="291465"/>
          </a:xfrm>
        </p:grpSpPr>
        <p:sp>
          <p:nvSpPr>
            <p:cNvPr id="116" name="object 116"/>
            <p:cNvSpPr/>
            <p:nvPr/>
          </p:nvSpPr>
          <p:spPr>
            <a:xfrm>
              <a:off x="2023871" y="7569250"/>
              <a:ext cx="15240" cy="15240"/>
            </a:xfrm>
            <a:custGeom>
              <a:avLst/>
              <a:gdLst/>
              <a:ahLst/>
              <a:cxnLst/>
              <a:rect l="l" t="t" r="r" b="b"/>
              <a:pathLst>
                <a:path w="15239" h="15240">
                  <a:moveTo>
                    <a:pt x="0" y="14919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/>
            <p:cNvSpPr/>
            <p:nvPr/>
          </p:nvSpPr>
          <p:spPr>
            <a:xfrm>
              <a:off x="2038952" y="7569250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91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2075861" y="7390607"/>
              <a:ext cx="41275" cy="288290"/>
            </a:xfrm>
            <a:custGeom>
              <a:avLst/>
              <a:gdLst/>
              <a:ahLst/>
              <a:cxnLst/>
              <a:rect l="l" t="t" r="r" b="b"/>
              <a:pathLst>
                <a:path w="41275" h="288290">
                  <a:moveTo>
                    <a:pt x="0" y="287791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2116739" y="7390607"/>
              <a:ext cx="1952625" cy="0"/>
            </a:xfrm>
            <a:custGeom>
              <a:avLst/>
              <a:gdLst/>
              <a:ahLst/>
              <a:cxnLst/>
              <a:rect l="l" t="t" r="r" b="b"/>
              <a:pathLst>
                <a:path w="1952625" h="0">
                  <a:moveTo>
                    <a:pt x="0" y="0"/>
                  </a:moveTo>
                  <a:lnTo>
                    <a:pt x="195262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/>
            <p:cNvSpPr/>
            <p:nvPr/>
          </p:nvSpPr>
          <p:spPr>
            <a:xfrm>
              <a:off x="2022282" y="7387082"/>
              <a:ext cx="2047239" cy="291465"/>
            </a:xfrm>
            <a:custGeom>
              <a:avLst/>
              <a:gdLst/>
              <a:ahLst/>
              <a:cxnLst/>
              <a:rect l="l" t="t" r="r" b="b"/>
              <a:pathLst>
                <a:path w="2047239" h="291465">
                  <a:moveTo>
                    <a:pt x="57547" y="291324"/>
                  </a:moveTo>
                  <a:lnTo>
                    <a:pt x="50006" y="291324"/>
                  </a:lnTo>
                  <a:lnTo>
                    <a:pt x="12700" y="189243"/>
                  </a:lnTo>
                  <a:lnTo>
                    <a:pt x="3571" y="199058"/>
                  </a:lnTo>
                  <a:lnTo>
                    <a:pt x="0" y="195525"/>
                  </a:lnTo>
                  <a:lnTo>
                    <a:pt x="21034" y="175109"/>
                  </a:lnTo>
                  <a:lnTo>
                    <a:pt x="53578" y="265804"/>
                  </a:lnTo>
                  <a:lnTo>
                    <a:pt x="91281" y="0"/>
                  </a:lnTo>
                  <a:lnTo>
                    <a:pt x="2047081" y="0"/>
                  </a:lnTo>
                  <a:lnTo>
                    <a:pt x="2047081" y="7459"/>
                  </a:lnTo>
                  <a:lnTo>
                    <a:pt x="97631" y="7459"/>
                  </a:lnTo>
                  <a:lnTo>
                    <a:pt x="57547" y="29132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1" name="object 121"/>
          <p:cNvSpPr txBox="1"/>
          <p:nvPr/>
        </p:nvSpPr>
        <p:spPr>
          <a:xfrm>
            <a:off x="2766026" y="7364168"/>
            <a:ext cx="228473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183640" algn="l"/>
                <a:tab pos="2221230" algn="l"/>
              </a:tabLst>
            </a:pP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grpSp>
        <p:nvGrpSpPr>
          <p:cNvPr id="122" name="object 122"/>
          <p:cNvGrpSpPr/>
          <p:nvPr/>
        </p:nvGrpSpPr>
        <p:grpSpPr>
          <a:xfrm>
            <a:off x="4231289" y="7387082"/>
            <a:ext cx="1583690" cy="291465"/>
            <a:chOff x="4231289" y="7387082"/>
            <a:chExt cx="1583690" cy="291465"/>
          </a:xfrm>
        </p:grpSpPr>
        <p:sp>
          <p:nvSpPr>
            <p:cNvPr id="123" name="object 123"/>
            <p:cNvSpPr/>
            <p:nvPr/>
          </p:nvSpPr>
          <p:spPr>
            <a:xfrm>
              <a:off x="4232877" y="7569258"/>
              <a:ext cx="15240" cy="15240"/>
            </a:xfrm>
            <a:custGeom>
              <a:avLst/>
              <a:gdLst/>
              <a:ahLst/>
              <a:cxnLst/>
              <a:rect l="l" t="t" r="r" b="b"/>
              <a:pathLst>
                <a:path w="15239" h="15240">
                  <a:moveTo>
                    <a:pt x="0" y="14919"/>
                  </a:moveTo>
                  <a:lnTo>
                    <a:pt x="150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/>
            <p:cNvSpPr/>
            <p:nvPr/>
          </p:nvSpPr>
          <p:spPr>
            <a:xfrm>
              <a:off x="4247958" y="7569258"/>
              <a:ext cx="37465" cy="109220"/>
            </a:xfrm>
            <a:custGeom>
              <a:avLst/>
              <a:gdLst/>
              <a:ahLst/>
              <a:cxnLst/>
              <a:rect l="l" t="t" r="r" b="b"/>
              <a:pathLst>
                <a:path w="37464" h="109220">
                  <a:moveTo>
                    <a:pt x="0" y="0"/>
                  </a:moveTo>
                  <a:lnTo>
                    <a:pt x="36909" y="1091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/>
            <p:cNvSpPr/>
            <p:nvPr/>
          </p:nvSpPr>
          <p:spPr>
            <a:xfrm>
              <a:off x="4284868" y="7390616"/>
              <a:ext cx="41275" cy="288290"/>
            </a:xfrm>
            <a:custGeom>
              <a:avLst/>
              <a:gdLst/>
              <a:ahLst/>
              <a:cxnLst/>
              <a:rect l="l" t="t" r="r" b="b"/>
              <a:pathLst>
                <a:path w="41275" h="288290">
                  <a:moveTo>
                    <a:pt x="0" y="287790"/>
                  </a:moveTo>
                  <a:lnTo>
                    <a:pt x="408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6" name="object 126"/>
            <p:cNvSpPr/>
            <p:nvPr/>
          </p:nvSpPr>
          <p:spPr>
            <a:xfrm>
              <a:off x="4325746" y="7390616"/>
              <a:ext cx="1489075" cy="0"/>
            </a:xfrm>
            <a:custGeom>
              <a:avLst/>
              <a:gdLst/>
              <a:ahLst/>
              <a:cxnLst/>
              <a:rect l="l" t="t" r="r" b="b"/>
              <a:pathLst>
                <a:path w="1489075" h="0">
                  <a:moveTo>
                    <a:pt x="0" y="0"/>
                  </a:moveTo>
                  <a:lnTo>
                    <a:pt x="14886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7" name="object 127"/>
            <p:cNvSpPr/>
            <p:nvPr/>
          </p:nvSpPr>
          <p:spPr>
            <a:xfrm>
              <a:off x="4231289" y="7387082"/>
              <a:ext cx="1583690" cy="291465"/>
            </a:xfrm>
            <a:custGeom>
              <a:avLst/>
              <a:gdLst/>
              <a:ahLst/>
              <a:cxnLst/>
              <a:rect l="l" t="t" r="r" b="b"/>
              <a:pathLst>
                <a:path w="1583689" h="291465">
                  <a:moveTo>
                    <a:pt x="57546" y="291325"/>
                  </a:moveTo>
                  <a:lnTo>
                    <a:pt x="50006" y="291325"/>
                  </a:lnTo>
                  <a:lnTo>
                    <a:pt x="12700" y="189243"/>
                  </a:lnTo>
                  <a:lnTo>
                    <a:pt x="3571" y="199058"/>
                  </a:lnTo>
                  <a:lnTo>
                    <a:pt x="0" y="195525"/>
                  </a:lnTo>
                  <a:lnTo>
                    <a:pt x="21034" y="175109"/>
                  </a:lnTo>
                  <a:lnTo>
                    <a:pt x="53578" y="265804"/>
                  </a:lnTo>
                  <a:lnTo>
                    <a:pt x="91281" y="0"/>
                  </a:lnTo>
                  <a:lnTo>
                    <a:pt x="1583134" y="0"/>
                  </a:lnTo>
                  <a:lnTo>
                    <a:pt x="1583134" y="7460"/>
                  </a:lnTo>
                  <a:lnTo>
                    <a:pt x="97631" y="7460"/>
                  </a:lnTo>
                  <a:lnTo>
                    <a:pt x="57546" y="29132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8" name="object 128"/>
          <p:cNvSpPr txBox="1"/>
          <p:nvPr/>
        </p:nvSpPr>
        <p:spPr>
          <a:xfrm>
            <a:off x="3346256" y="7405790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2210798" y="7415998"/>
            <a:ext cx="716915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461009" algn="l"/>
              </a:tabLst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	</a:t>
            </a: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 </a:t>
            </a:r>
            <a:r>
              <a:rPr dirty="0" sz="750" spc="195" i="1">
                <a:latin typeface="Times New Roman"/>
                <a:cs typeface="Times New Roman"/>
              </a:rPr>
              <a:t> </a:t>
            </a:r>
            <a:r>
              <a:rPr dirty="0" baseline="29914" sz="975" spc="30">
                <a:latin typeface="Times New Roman"/>
                <a:cs typeface="Times New Roman"/>
              </a:rPr>
              <a:t>2</a:t>
            </a:r>
            <a:endParaRPr baseline="29914" sz="975">
              <a:latin typeface="Times New Roman"/>
              <a:cs typeface="Times New Roman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3792733" y="7415998"/>
            <a:ext cx="77851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664845" algn="l"/>
              </a:tabLst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  </a:t>
            </a:r>
            <a:r>
              <a:rPr dirty="0" sz="750" spc="55" i="1">
                <a:latin typeface="Times New Roman"/>
                <a:cs typeface="Times New Roman"/>
              </a:rPr>
              <a:t> </a:t>
            </a:r>
            <a:r>
              <a:rPr dirty="0" baseline="29914" sz="975" spc="30">
                <a:latin typeface="Times New Roman"/>
                <a:cs typeface="Times New Roman"/>
              </a:rPr>
              <a:t>2	</a:t>
            </a: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843236" y="7415998"/>
            <a:ext cx="98171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524510" algn="l"/>
                <a:tab pos="867410" algn="l"/>
              </a:tabLst>
            </a:pPr>
            <a:r>
              <a:rPr dirty="0" sz="650" spc="25">
                <a:latin typeface="Times New Roman"/>
                <a:cs typeface="Times New Roman"/>
              </a:rPr>
              <a:t>2</a:t>
            </a:r>
            <a:r>
              <a:rPr dirty="0" sz="750" spc="25" i="1">
                <a:latin typeface="Times New Roman"/>
                <a:cs typeface="Times New Roman"/>
              </a:rPr>
              <a:t>t  </a:t>
            </a:r>
            <a:r>
              <a:rPr dirty="0" sz="750" spc="55" i="1">
                <a:latin typeface="Times New Roman"/>
                <a:cs typeface="Times New Roman"/>
              </a:rPr>
              <a:t> </a:t>
            </a:r>
            <a:r>
              <a:rPr dirty="0" baseline="29914" sz="975" spc="30">
                <a:latin typeface="Times New Roman"/>
                <a:cs typeface="Times New Roman"/>
              </a:rPr>
              <a:t>2	</a:t>
            </a:r>
            <a:r>
              <a:rPr dirty="0" sz="650" spc="20">
                <a:latin typeface="Times New Roman"/>
                <a:cs typeface="Times New Roman"/>
              </a:rPr>
              <a:t>2	</a:t>
            </a:r>
            <a:r>
              <a:rPr dirty="0" sz="650" spc="25">
                <a:latin typeface="Times New Roman"/>
                <a:cs typeface="Times New Roman"/>
              </a:rPr>
              <a:t>4</a:t>
            </a:r>
            <a:r>
              <a:rPr dirty="0" sz="750" spc="25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2904540" y="7396755"/>
            <a:ext cx="46355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2105626" y="7345329"/>
            <a:ext cx="3613785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65430" algn="l"/>
                <a:tab pos="1337945" algn="l"/>
                <a:tab pos="2004060" algn="l"/>
                <a:tab pos="2221230" algn="l"/>
                <a:tab pos="2473960" algn="l"/>
                <a:tab pos="3020060" algn="l"/>
              </a:tabLst>
            </a:pP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t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9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1508329" y="7338262"/>
            <a:ext cx="17081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1400" sz="1725" spc="-525">
                <a:latin typeface="Symbol"/>
                <a:cs typeface="Symbol"/>
              </a:rPr>
              <a:t></a:t>
            </a:r>
            <a:endParaRPr baseline="-31400" sz="1725">
              <a:latin typeface="Symbol"/>
              <a:cs typeface="Symbol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901700" y="7856303"/>
            <a:ext cx="314261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36" name="object 136"/>
          <p:cNvGrpSpPr/>
          <p:nvPr/>
        </p:nvGrpSpPr>
        <p:grpSpPr>
          <a:xfrm>
            <a:off x="1722119" y="8479832"/>
            <a:ext cx="3872865" cy="551815"/>
            <a:chOff x="1722119" y="8479832"/>
            <a:chExt cx="3872865" cy="551815"/>
          </a:xfrm>
        </p:grpSpPr>
        <p:sp>
          <p:nvSpPr>
            <p:cNvPr id="137" name="object 137"/>
            <p:cNvSpPr/>
            <p:nvPr/>
          </p:nvSpPr>
          <p:spPr>
            <a:xfrm>
              <a:off x="2202747" y="8888674"/>
              <a:ext cx="15240" cy="15240"/>
            </a:xfrm>
            <a:custGeom>
              <a:avLst/>
              <a:gdLst/>
              <a:ahLst/>
              <a:cxnLst/>
              <a:rect l="l" t="t" r="r" b="b"/>
              <a:pathLst>
                <a:path w="15239" h="15240">
                  <a:moveTo>
                    <a:pt x="0" y="14988"/>
                  </a:moveTo>
                  <a:lnTo>
                    <a:pt x="1512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8" name="object 138"/>
            <p:cNvSpPr/>
            <p:nvPr/>
          </p:nvSpPr>
          <p:spPr>
            <a:xfrm>
              <a:off x="2217873" y="8888674"/>
              <a:ext cx="37465" cy="109855"/>
            </a:xfrm>
            <a:custGeom>
              <a:avLst/>
              <a:gdLst/>
              <a:ahLst/>
              <a:cxnLst/>
              <a:rect l="l" t="t" r="r" b="b"/>
              <a:pathLst>
                <a:path w="37464" h="109854">
                  <a:moveTo>
                    <a:pt x="0" y="0"/>
                  </a:moveTo>
                  <a:lnTo>
                    <a:pt x="37017" y="10965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9" name="object 139"/>
            <p:cNvSpPr/>
            <p:nvPr/>
          </p:nvSpPr>
          <p:spPr>
            <a:xfrm>
              <a:off x="2254890" y="8709202"/>
              <a:ext cx="41275" cy="289560"/>
            </a:xfrm>
            <a:custGeom>
              <a:avLst/>
              <a:gdLst/>
              <a:ahLst/>
              <a:cxnLst/>
              <a:rect l="l" t="t" r="r" b="b"/>
              <a:pathLst>
                <a:path w="41275" h="289559">
                  <a:moveTo>
                    <a:pt x="0" y="289127"/>
                  </a:moveTo>
                  <a:lnTo>
                    <a:pt x="4099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0" name="object 140"/>
            <p:cNvSpPr/>
            <p:nvPr/>
          </p:nvSpPr>
          <p:spPr>
            <a:xfrm>
              <a:off x="2295887" y="8709202"/>
              <a:ext cx="1493520" cy="0"/>
            </a:xfrm>
            <a:custGeom>
              <a:avLst/>
              <a:gdLst/>
              <a:ahLst/>
              <a:cxnLst/>
              <a:rect l="l" t="t" r="r" b="b"/>
              <a:pathLst>
                <a:path w="1493520" h="0">
                  <a:moveTo>
                    <a:pt x="0" y="0"/>
                  </a:moveTo>
                  <a:lnTo>
                    <a:pt x="14930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1" name="object 141"/>
            <p:cNvSpPr/>
            <p:nvPr/>
          </p:nvSpPr>
          <p:spPr>
            <a:xfrm>
              <a:off x="2201155" y="8705651"/>
              <a:ext cx="1588135" cy="292735"/>
            </a:xfrm>
            <a:custGeom>
              <a:avLst/>
              <a:gdLst/>
              <a:ahLst/>
              <a:cxnLst/>
              <a:rect l="l" t="t" r="r" b="b"/>
              <a:pathLst>
                <a:path w="1588135" h="292734">
                  <a:moveTo>
                    <a:pt x="57715" y="292677"/>
                  </a:moveTo>
                  <a:lnTo>
                    <a:pt x="50152" y="292677"/>
                  </a:lnTo>
                  <a:lnTo>
                    <a:pt x="12737" y="190122"/>
                  </a:lnTo>
                  <a:lnTo>
                    <a:pt x="3582" y="199983"/>
                  </a:lnTo>
                  <a:lnTo>
                    <a:pt x="0" y="196433"/>
                  </a:lnTo>
                  <a:lnTo>
                    <a:pt x="21096" y="175922"/>
                  </a:lnTo>
                  <a:lnTo>
                    <a:pt x="53734" y="267039"/>
                  </a:lnTo>
                  <a:lnTo>
                    <a:pt x="91547" y="0"/>
                  </a:lnTo>
                  <a:lnTo>
                    <a:pt x="1587759" y="0"/>
                  </a:lnTo>
                  <a:lnTo>
                    <a:pt x="1587759" y="7494"/>
                  </a:lnTo>
                  <a:lnTo>
                    <a:pt x="97916" y="7494"/>
                  </a:lnTo>
                  <a:lnTo>
                    <a:pt x="57715" y="292677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2" name="object 142"/>
            <p:cNvSpPr/>
            <p:nvPr/>
          </p:nvSpPr>
          <p:spPr>
            <a:xfrm>
              <a:off x="2189214" y="8686718"/>
              <a:ext cx="1612265" cy="0"/>
            </a:xfrm>
            <a:custGeom>
              <a:avLst/>
              <a:gdLst/>
              <a:ahLst/>
              <a:cxnLst/>
              <a:rect l="l" t="t" r="r" b="b"/>
              <a:pathLst>
                <a:path w="1612264" h="0">
                  <a:moveTo>
                    <a:pt x="0" y="0"/>
                  </a:moveTo>
                  <a:lnTo>
                    <a:pt x="1611641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3" name="object 143"/>
            <p:cNvSpPr/>
            <p:nvPr/>
          </p:nvSpPr>
          <p:spPr>
            <a:xfrm>
              <a:off x="1725900" y="8480030"/>
              <a:ext cx="0" cy="551815"/>
            </a:xfrm>
            <a:custGeom>
              <a:avLst/>
              <a:gdLst/>
              <a:ahLst/>
              <a:cxnLst/>
              <a:rect l="l" t="t" r="r" b="b"/>
              <a:pathLst>
                <a:path w="0" h="551815">
                  <a:moveTo>
                    <a:pt x="0" y="0"/>
                  </a:moveTo>
                  <a:lnTo>
                    <a:pt x="0" y="551433"/>
                  </a:lnTo>
                </a:path>
              </a:pathLst>
            </a:custGeom>
            <a:ln w="75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4" name="object 144"/>
            <p:cNvSpPr/>
            <p:nvPr/>
          </p:nvSpPr>
          <p:spPr>
            <a:xfrm>
              <a:off x="5590417" y="8480030"/>
              <a:ext cx="0" cy="551815"/>
            </a:xfrm>
            <a:custGeom>
              <a:avLst/>
              <a:gdLst/>
              <a:ahLst/>
              <a:cxnLst/>
              <a:rect l="l" t="t" r="r" b="b"/>
              <a:pathLst>
                <a:path w="0" h="551815">
                  <a:moveTo>
                    <a:pt x="0" y="0"/>
                  </a:moveTo>
                  <a:lnTo>
                    <a:pt x="0" y="551433"/>
                  </a:lnTo>
                </a:path>
              </a:pathLst>
            </a:custGeom>
            <a:ln w="75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5" name="object 145"/>
            <p:cNvSpPr/>
            <p:nvPr/>
          </p:nvSpPr>
          <p:spPr>
            <a:xfrm>
              <a:off x="1722318" y="8483580"/>
              <a:ext cx="3872229" cy="0"/>
            </a:xfrm>
            <a:custGeom>
              <a:avLst/>
              <a:gdLst/>
              <a:ahLst/>
              <a:cxnLst/>
              <a:rect l="l" t="t" r="r" b="b"/>
              <a:pathLst>
                <a:path w="3872229" h="0">
                  <a:moveTo>
                    <a:pt x="0" y="0"/>
                  </a:moveTo>
                  <a:lnTo>
                    <a:pt x="3872079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6" name="object 146"/>
            <p:cNvSpPr/>
            <p:nvPr/>
          </p:nvSpPr>
          <p:spPr>
            <a:xfrm>
              <a:off x="1722318" y="9027518"/>
              <a:ext cx="3872229" cy="0"/>
            </a:xfrm>
            <a:custGeom>
              <a:avLst/>
              <a:gdLst/>
              <a:ahLst/>
              <a:cxnLst/>
              <a:rect l="l" t="t" r="r" b="b"/>
              <a:pathLst>
                <a:path w="3872229" h="0">
                  <a:moveTo>
                    <a:pt x="0" y="0"/>
                  </a:moveTo>
                  <a:lnTo>
                    <a:pt x="3872079" y="0"/>
                  </a:lnTo>
                </a:path>
              </a:pathLst>
            </a:custGeom>
            <a:ln w="74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7" name="object 147"/>
          <p:cNvSpPr txBox="1"/>
          <p:nvPr/>
        </p:nvSpPr>
        <p:spPr>
          <a:xfrm>
            <a:off x="2931223" y="8464962"/>
            <a:ext cx="165100" cy="4013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ts val="109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28575">
              <a:lnSpc>
                <a:spcPts val="1870"/>
              </a:lnSpc>
            </a:pPr>
            <a:r>
              <a:rPr dirty="0" baseline="-30030" sz="2775" spc="-300">
                <a:latin typeface="Symbol"/>
                <a:cs typeface="Symbol"/>
              </a:rPr>
              <a:t>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8" name="object 148"/>
          <p:cNvSpPr txBox="1"/>
          <p:nvPr/>
        </p:nvSpPr>
        <p:spPr>
          <a:xfrm>
            <a:off x="4011415" y="8543851"/>
            <a:ext cx="88265" cy="1460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49" name="object 149"/>
          <p:cNvSpPr txBox="1"/>
          <p:nvPr/>
        </p:nvSpPr>
        <p:spPr>
          <a:xfrm>
            <a:off x="4436093" y="8543851"/>
            <a:ext cx="88265" cy="1460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45">
                <a:latin typeface="Times New Roman"/>
                <a:cs typeface="Times New Roman"/>
              </a:rPr>
              <a:t>2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50" name="object 150"/>
          <p:cNvSpPr txBox="1"/>
          <p:nvPr/>
        </p:nvSpPr>
        <p:spPr>
          <a:xfrm>
            <a:off x="1743811" y="8524523"/>
            <a:ext cx="4203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51" name="object 151"/>
          <p:cNvSpPr txBox="1"/>
          <p:nvPr/>
        </p:nvSpPr>
        <p:spPr>
          <a:xfrm>
            <a:off x="3796949" y="8472061"/>
            <a:ext cx="247650" cy="345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2100" spc="-135">
                <a:latin typeface="Symbol"/>
                <a:cs typeface="Symbol"/>
              </a:rPr>
              <a:t></a:t>
            </a:r>
            <a:r>
              <a:rPr dirty="0" baseline="1501" sz="2775" spc="-202">
                <a:latin typeface="Symbol"/>
                <a:cs typeface="Symbol"/>
              </a:rPr>
              <a:t></a:t>
            </a:r>
            <a:r>
              <a:rPr dirty="0" baseline="9259" sz="1800" spc="-202" b="1">
                <a:latin typeface="Times New Roman"/>
                <a:cs typeface="Times New Roman"/>
              </a:rPr>
              <a:t>e</a:t>
            </a:r>
            <a:endParaRPr baseline="9259" sz="1800">
              <a:latin typeface="Times New Roman"/>
              <a:cs typeface="Times New Roman"/>
            </a:endParaRPr>
          </a:p>
        </p:txBody>
      </p:sp>
      <p:sp>
        <p:nvSpPr>
          <p:cNvPr id="152" name="object 152"/>
          <p:cNvSpPr txBox="1"/>
          <p:nvPr/>
        </p:nvSpPr>
        <p:spPr>
          <a:xfrm>
            <a:off x="4134041" y="8445634"/>
            <a:ext cx="1447165" cy="345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11760" indent="-112395">
              <a:lnSpc>
                <a:spcPct val="100000"/>
              </a:lnSpc>
              <a:spcBef>
                <a:spcPts val="95"/>
              </a:spcBef>
              <a:buFont typeface="Symbol"/>
              <a:buChar char=""/>
              <a:tabLst>
                <a:tab pos="112395" algn="l"/>
              </a:tabLst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 </a:t>
            </a:r>
            <a:r>
              <a:rPr dirty="0" sz="1200" spc="-25" b="1">
                <a:latin typeface="Times New Roman"/>
                <a:cs typeface="Times New Roman"/>
              </a:rPr>
              <a:t> </a:t>
            </a:r>
            <a:r>
              <a:rPr dirty="0" baseline="-4504" sz="2775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i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4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</a:t>
            </a:r>
            <a:r>
              <a:rPr dirty="0" sz="1200" spc="140" b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baseline="-5291" sz="3150" spc="-457">
                <a:latin typeface="Symbol"/>
                <a:cs typeface="Symbol"/>
              </a:rPr>
              <a:t></a:t>
            </a:r>
            <a:endParaRPr baseline="-5291" sz="3150">
              <a:latin typeface="Symbol"/>
              <a:cs typeface="Symbol"/>
            </a:endParaRPr>
          </a:p>
        </p:txBody>
      </p:sp>
      <p:sp>
        <p:nvSpPr>
          <p:cNvPr id="153" name="object 153"/>
          <p:cNvSpPr txBox="1"/>
          <p:nvPr/>
        </p:nvSpPr>
        <p:spPr>
          <a:xfrm>
            <a:off x="2272080" y="8663763"/>
            <a:ext cx="1527175" cy="3124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0"/>
              </a:spcBef>
              <a:tabLst>
                <a:tab pos="826135" algn="l"/>
              </a:tabLst>
            </a:pP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7008" sz="975" spc="67">
                <a:latin typeface="Times New Roman"/>
                <a:cs typeface="Times New Roman"/>
              </a:rPr>
              <a:t>4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endParaRPr baseline="40740" sz="1125">
              <a:latin typeface="Times New Roman"/>
              <a:cs typeface="Times New Roman"/>
            </a:endParaRPr>
          </a:p>
        </p:txBody>
      </p:sp>
      <p:sp>
        <p:nvSpPr>
          <p:cNvPr id="154" name="object 154"/>
          <p:cNvSpPr txBox="1"/>
          <p:nvPr/>
        </p:nvSpPr>
        <p:spPr>
          <a:xfrm>
            <a:off x="5330867" y="8427884"/>
            <a:ext cx="185420" cy="2616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09855">
              <a:lnSpc>
                <a:spcPts val="1200"/>
              </a:lnSpc>
              <a:spcBef>
                <a:spcPts val="9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>
              <a:lnSpc>
                <a:spcPts val="660"/>
              </a:lnSpc>
            </a:pPr>
            <a:r>
              <a:rPr dirty="0" sz="650" spc="30">
                <a:latin typeface="Times New Roman"/>
                <a:cs typeface="Times New Roman"/>
              </a:rPr>
              <a:t>2</a:t>
            </a:r>
            <a:r>
              <a:rPr dirty="0" sz="750" spc="3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55" name="object 155"/>
          <p:cNvSpPr txBox="1"/>
          <p:nvPr/>
        </p:nvSpPr>
        <p:spPr>
          <a:xfrm>
            <a:off x="1780826" y="8432618"/>
            <a:ext cx="7556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56" name="object 156"/>
          <p:cNvSpPr txBox="1"/>
          <p:nvPr/>
        </p:nvSpPr>
        <p:spPr>
          <a:xfrm>
            <a:off x="4614435" y="8439717"/>
            <a:ext cx="441959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6639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2328"/>
            <a:ext cx="590931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“mess”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distribute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magnitude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usually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these.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good example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“messy”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get.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66268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4344560" y="205927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322561" y="1941794"/>
            <a:ext cx="8572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78168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33314" y="1967988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700" y="2027127"/>
            <a:ext cx="418337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5050" sz="1650">
                <a:latin typeface="Calibri"/>
                <a:cs typeface="Calibri"/>
              </a:rPr>
              <a:t>3.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cos</a:t>
            </a:r>
            <a:r>
              <a:rPr dirty="0" sz="1550" spc="10">
                <a:latin typeface="Symbol"/>
                <a:cs typeface="Symbol"/>
              </a:rPr>
              <a:t></a:t>
            </a:r>
            <a:r>
              <a:rPr dirty="0" baseline="4629" sz="1800" spc="15">
                <a:latin typeface="Times New Roman"/>
                <a:cs typeface="Times New Roman"/>
              </a:rPr>
              <a:t>4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19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3sin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4</a:t>
            </a:r>
            <a:r>
              <a:rPr dirty="0" baseline="4629" sz="1800" spc="-22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24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spc="450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67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24" y="2664054"/>
            <a:ext cx="4980305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14064" y="3260056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40636" y="3227910"/>
            <a:ext cx="24187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12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524842" y="3142563"/>
            <a:ext cx="9518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7566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425170" y="3168777"/>
            <a:ext cx="1714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00" y="3665321"/>
            <a:ext cx="5925820" cy="1313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how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</a:t>
            </a:r>
            <a:r>
              <a:rPr dirty="0" sz="1100">
                <a:latin typeface="Calibri"/>
                <a:cs typeface="Calibri"/>
              </a:rPr>
              <a:t>tend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11430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“full” tangent </a:t>
            </a:r>
            <a:r>
              <a:rPr dirty="0" sz="1100">
                <a:latin typeface="Calibri"/>
                <a:cs typeface="Calibri"/>
              </a:rPr>
              <a:t>vector.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statement.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53043" y="5182273"/>
            <a:ext cx="66548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08330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31294" y="5150136"/>
            <a:ext cx="28594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10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97">
                <a:latin typeface="Times New Roman"/>
                <a:cs typeface="Times New Roman"/>
              </a:rPr>
              <a:t>4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19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97">
                <a:latin typeface="Times New Roman"/>
                <a:cs typeface="Times New Roman"/>
              </a:rPr>
              <a:t>4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 spc="-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>
                <a:latin typeface="Times New Roman"/>
                <a:cs typeface="Times New Roman"/>
              </a:rPr>
              <a:t> 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>
                <a:latin typeface="Times New Roman"/>
                <a:cs typeface="Times New Roman"/>
              </a:rPr>
              <a:t> 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931294" y="5423577"/>
            <a:ext cx="34328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22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444" sz="1875" spc="-97">
                <a:latin typeface="Symbol"/>
                <a:cs typeface="Symbol"/>
              </a:rPr>
              <a:t></a:t>
            </a:r>
            <a:r>
              <a:rPr dirty="0" baseline="4444" sz="1875" spc="-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4</a:t>
            </a:r>
            <a:r>
              <a:rPr dirty="0" baseline="4444" sz="1875" spc="-60">
                <a:latin typeface="Symbol"/>
                <a:cs typeface="Symbol"/>
              </a:rPr>
              <a:t></a:t>
            </a:r>
            <a:r>
              <a:rPr dirty="0" baseline="4444" sz="1875" spc="-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i</a:t>
            </a:r>
            <a:r>
              <a:rPr dirty="0" baseline="4629" sz="1800" spc="195" i="1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Symbol"/>
                <a:cs typeface="Symbol"/>
              </a:rPr>
              <a:t></a:t>
            </a:r>
            <a:r>
              <a:rPr dirty="0" baseline="4629" sz="1800" spc="37">
                <a:latin typeface="Times New Roman"/>
                <a:cs typeface="Times New Roman"/>
              </a:rPr>
              <a:t>12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cos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444" sz="1875">
                <a:latin typeface="Symbol"/>
                <a:cs typeface="Symbol"/>
              </a:rPr>
              <a:t></a:t>
            </a:r>
            <a:r>
              <a:rPr dirty="0" baseline="4444" sz="1875" spc="-9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444" sz="1875" spc="-97">
                <a:latin typeface="Symbol"/>
                <a:cs typeface="Symbol"/>
              </a:rPr>
              <a:t></a:t>
            </a:r>
            <a:r>
              <a:rPr dirty="0" baseline="4444" sz="1875" spc="45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12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444" sz="1875" spc="-97">
                <a:latin typeface="Symbol"/>
                <a:cs typeface="Symbol"/>
              </a:rPr>
              <a:t></a:t>
            </a:r>
            <a:r>
              <a:rPr dirty="0" baseline="4444" sz="1875" spc="45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30720" y="5064791"/>
            <a:ext cx="15036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31850" algn="l"/>
                <a:tab pos="142748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41205" y="5090985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19338" y="5326330"/>
            <a:ext cx="160020" cy="2609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4455">
              <a:lnSpc>
                <a:spcPts val="1225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62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111101" y="5338236"/>
            <a:ext cx="998219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22019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95567" y="5338236"/>
            <a:ext cx="537210" cy="248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4455">
              <a:lnSpc>
                <a:spcPts val="1180"/>
              </a:lnSpc>
              <a:spcBef>
                <a:spcPts val="100"/>
              </a:spcBef>
              <a:tabLst>
                <a:tab pos="461645" algn="l"/>
              </a:tabLst>
            </a:pP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580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15805" y="5364430"/>
            <a:ext cx="1708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380">
                <a:latin typeface="Microsoft Sans Serif"/>
                <a:cs typeface="Microsoft Sans Serif"/>
              </a:rPr>
              <a:t>→</a:t>
            </a:r>
            <a:r>
              <a:rPr dirty="0" baseline="-32407" sz="1800" spc="-569">
                <a:latin typeface="Symbol"/>
                <a:cs typeface="Symbol"/>
              </a:rPr>
              <a:t></a:t>
            </a:r>
            <a:endParaRPr baseline="-32407" sz="18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1700" y="5856852"/>
            <a:ext cx="5842000" cy="944244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write 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line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course,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found</a:t>
            </a:r>
            <a:r>
              <a:rPr dirty="0" sz="1100" spc="-5">
                <a:latin typeface="Calibri"/>
                <a:cs typeface="Calibri"/>
              </a:rPr>
              <a:t>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1906905" y="7032238"/>
            <a:ext cx="3490595" cy="307975"/>
            <a:chOff x="1906905" y="7032238"/>
            <a:chExt cx="3490595" cy="307975"/>
          </a:xfrm>
        </p:grpSpPr>
        <p:sp>
          <p:nvSpPr>
            <p:cNvPr id="25" name="object 25"/>
            <p:cNvSpPr/>
            <p:nvPr/>
          </p:nvSpPr>
          <p:spPr>
            <a:xfrm>
              <a:off x="1910686" y="7032437"/>
              <a:ext cx="0" cy="307975"/>
            </a:xfrm>
            <a:custGeom>
              <a:avLst/>
              <a:gdLst/>
              <a:ahLst/>
              <a:cxnLst/>
              <a:rect l="l" t="t" r="r" b="b"/>
              <a:pathLst>
                <a:path w="0" h="307975">
                  <a:moveTo>
                    <a:pt x="0" y="0"/>
                  </a:moveTo>
                  <a:lnTo>
                    <a:pt x="0" y="307577"/>
                  </a:lnTo>
                </a:path>
              </a:pathLst>
            </a:custGeom>
            <a:ln w="75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5393300" y="7032437"/>
              <a:ext cx="0" cy="307975"/>
            </a:xfrm>
            <a:custGeom>
              <a:avLst/>
              <a:gdLst/>
              <a:ahLst/>
              <a:cxnLst/>
              <a:rect l="l" t="t" r="r" b="b"/>
              <a:pathLst>
                <a:path w="0" h="307975">
                  <a:moveTo>
                    <a:pt x="0" y="0"/>
                  </a:moveTo>
                  <a:lnTo>
                    <a:pt x="0" y="307577"/>
                  </a:lnTo>
                </a:path>
              </a:pathLst>
            </a:custGeom>
            <a:ln w="756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907104" y="7036009"/>
              <a:ext cx="3490595" cy="0"/>
            </a:xfrm>
            <a:custGeom>
              <a:avLst/>
              <a:gdLst/>
              <a:ahLst/>
              <a:cxnLst/>
              <a:rect l="l" t="t" r="r" b="b"/>
              <a:pathLst>
                <a:path w="3490595" h="0">
                  <a:moveTo>
                    <a:pt x="0" y="0"/>
                  </a:moveTo>
                  <a:lnTo>
                    <a:pt x="349017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907104" y="7336045"/>
              <a:ext cx="3490595" cy="0"/>
            </a:xfrm>
            <a:custGeom>
              <a:avLst/>
              <a:gdLst/>
              <a:ahLst/>
              <a:cxnLst/>
              <a:rect l="l" t="t" r="r" b="b"/>
              <a:pathLst>
                <a:path w="3490595" h="0">
                  <a:moveTo>
                    <a:pt x="0" y="0"/>
                  </a:moveTo>
                  <a:lnTo>
                    <a:pt x="349017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4726221" y="705545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091586" y="705545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925506" y="6960201"/>
            <a:ext cx="2802255" cy="3409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>
                <a:latin typeface="Times New Roman"/>
                <a:cs typeface="Times New Roman"/>
              </a:rPr>
              <a:t> 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baseline="-2710" sz="3075" spc="-487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12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142">
                <a:latin typeface="Times New Roman"/>
                <a:cs typeface="Times New Roman"/>
              </a:rPr>
              <a:t>3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r>
              <a:rPr dirty="0" baseline="4444" sz="1875">
                <a:latin typeface="Times New Roman"/>
                <a:cs typeface="Times New Roman"/>
              </a:rPr>
              <a:t> </a:t>
            </a:r>
            <a:r>
              <a:rPr dirty="0" baseline="4444" sz="1875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-2710" sz="3075" spc="-434">
                <a:latin typeface="Symbol"/>
                <a:cs typeface="Symbol"/>
              </a:rPr>
              <a:t></a:t>
            </a:r>
            <a:r>
              <a:rPr dirty="0" baseline="-2710" sz="3075" spc="-38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i</a:t>
            </a:r>
            <a:r>
              <a:rPr dirty="0" baseline="4629" sz="1800" spc="202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j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-1461" sz="2850" spc="-33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</a:t>
            </a:r>
            <a:endParaRPr baseline="4444" sz="1875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808640" y="6971314"/>
            <a:ext cx="553085" cy="31432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95">
                <a:latin typeface="Times New Roman"/>
                <a:cs typeface="Times New Roman"/>
              </a:rPr>
              <a:t>3</a:t>
            </a:r>
            <a:r>
              <a:rPr dirty="0" sz="1250" spc="-30">
                <a:latin typeface="Symbol"/>
                <a:cs typeface="Symbol"/>
              </a:rPr>
              <a:t>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385" sz="2850" spc="-142">
                <a:latin typeface="Symbol"/>
                <a:cs typeface="Symbol"/>
              </a:rPr>
              <a:t>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289052" y="6926070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43778" y="6937957"/>
            <a:ext cx="948690" cy="248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180"/>
              </a:lnSpc>
              <a:spcBef>
                <a:spcPts val="100"/>
              </a:spcBef>
              <a:tabLst>
                <a:tab pos="386080" algn="l"/>
                <a:tab pos="87312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algn="ctr" marR="262890">
              <a:lnSpc>
                <a:spcPts val="58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580382" y="6937957"/>
            <a:ext cx="871855" cy="248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5090">
              <a:lnSpc>
                <a:spcPts val="1180"/>
              </a:lnSpc>
              <a:spcBef>
                <a:spcPts val="100"/>
              </a:spcBef>
              <a:tabLst>
                <a:tab pos="367665" algn="l"/>
                <a:tab pos="796290" algn="l"/>
              </a:tabLst>
            </a:pPr>
            <a:r>
              <a:rPr dirty="0" baseline="4629" sz="1800" spc="-1064">
                <a:latin typeface="Microsoft Sans Serif"/>
                <a:cs typeface="Microsoft Sans Serif"/>
              </a:rPr>
              <a:t>→</a:t>
            </a:r>
            <a:r>
              <a:rPr dirty="0" baseline="4629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marL="12700">
              <a:lnSpc>
                <a:spcPts val="580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935398" y="6964170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896111" y="757275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2516710" y="8014596"/>
            <a:ext cx="19431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279109" y="8176386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0" name="object 40"/>
          <p:cNvGrpSpPr/>
          <p:nvPr/>
        </p:nvGrpSpPr>
        <p:grpSpPr>
          <a:xfrm>
            <a:off x="2853065" y="7987734"/>
            <a:ext cx="60325" cy="377825"/>
            <a:chOff x="2853065" y="7987734"/>
            <a:chExt cx="60325" cy="377825"/>
          </a:xfrm>
        </p:grpSpPr>
        <p:sp>
          <p:nvSpPr>
            <p:cNvPr id="41" name="object 41"/>
            <p:cNvSpPr/>
            <p:nvPr/>
          </p:nvSpPr>
          <p:spPr>
            <a:xfrm>
              <a:off x="2856833" y="7991502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5" h="185420">
                  <a:moveTo>
                    <a:pt x="52387" y="0"/>
                  </a:moveTo>
                  <a:lnTo>
                    <a:pt x="0" y="18488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856833" y="8176387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5" h="185420">
                  <a:moveTo>
                    <a:pt x="0" y="0"/>
                  </a:moveTo>
                  <a:lnTo>
                    <a:pt x="52387" y="18488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3" name="object 43"/>
          <p:cNvGrpSpPr/>
          <p:nvPr/>
        </p:nvGrpSpPr>
        <p:grpSpPr>
          <a:xfrm>
            <a:off x="3765481" y="7987734"/>
            <a:ext cx="60325" cy="377825"/>
            <a:chOff x="3765481" y="7987734"/>
            <a:chExt cx="60325" cy="377825"/>
          </a:xfrm>
        </p:grpSpPr>
        <p:sp>
          <p:nvSpPr>
            <p:cNvPr id="44" name="object 44"/>
            <p:cNvSpPr/>
            <p:nvPr/>
          </p:nvSpPr>
          <p:spPr>
            <a:xfrm>
              <a:off x="3769249" y="7991502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20">
                  <a:moveTo>
                    <a:pt x="0" y="0"/>
                  </a:moveTo>
                  <a:lnTo>
                    <a:pt x="52387" y="18488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3769249" y="8176387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20">
                  <a:moveTo>
                    <a:pt x="52387" y="0"/>
                  </a:moveTo>
                  <a:lnTo>
                    <a:pt x="0" y="184884"/>
                  </a:lnTo>
                </a:path>
              </a:pathLst>
            </a:custGeom>
            <a:ln w="753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6" name="object 46"/>
          <p:cNvSpPr txBox="1"/>
          <p:nvPr/>
        </p:nvSpPr>
        <p:spPr>
          <a:xfrm>
            <a:off x="901700" y="8050395"/>
            <a:ext cx="17411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-5">
                <a:latin typeface="Calibri"/>
                <a:cs typeface="Calibri"/>
              </a:rPr>
              <a:t> 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r 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260451" y="8100747"/>
            <a:ext cx="1739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baseline="-26570" sz="1725" spc="89" i="1">
                <a:latin typeface="Times New Roman"/>
                <a:cs typeface="Times New Roman"/>
              </a:rPr>
              <a:t>t</a:t>
            </a:r>
            <a:r>
              <a:rPr dirty="0" sz="650" spc="6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433365" y="7955987"/>
            <a:ext cx="882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693714" y="8046331"/>
            <a:ext cx="173101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1198245" algn="l"/>
              </a:tabLst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 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 spc="55" b="1">
                <a:latin typeface="Times New Roman"/>
                <a:cs typeface="Times New Roman"/>
              </a:rPr>
              <a:t>e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52">
                <a:latin typeface="Symbol"/>
                <a:cs typeface="Symbol"/>
              </a:rPr>
              <a:t></a:t>
            </a:r>
            <a:r>
              <a:rPr dirty="0" baseline="40740" sz="1125" spc="15" i="1">
                <a:latin typeface="Times New Roman"/>
                <a:cs typeface="Times New Roman"/>
              </a:rPr>
              <a:t>t</a:t>
            </a:r>
            <a:r>
              <a:rPr dirty="0" baseline="40740" sz="1125" spc="-37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16</a:t>
            </a:r>
            <a:r>
              <a:rPr dirty="0" baseline="36231" sz="1725" spc="-127">
                <a:latin typeface="Times New Roman"/>
                <a:cs typeface="Times New Roman"/>
              </a:rPr>
              <a:t> </a:t>
            </a:r>
            <a:r>
              <a:rPr dirty="0" sz="1150" spc="120">
                <a:latin typeface="Times New Roman"/>
                <a:cs typeface="Times New Roman"/>
              </a:rPr>
              <a:t>,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3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01681" y="8734066"/>
            <a:ext cx="498094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79458" y="1153424"/>
            <a:ext cx="42989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r</a:t>
            </a:r>
            <a:r>
              <a:rPr dirty="0" baseline="4830" sz="1725" spc="30" i="1">
                <a:latin typeface="Times New Roman"/>
                <a:cs typeface="Times New Roman"/>
              </a:rPr>
              <a:t> </a:t>
            </a:r>
            <a:r>
              <a:rPr dirty="0" baseline="4830" sz="1725" spc="-18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22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3952872" y="131521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902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3334093" y="1126543"/>
            <a:ext cx="60325" cy="377825"/>
            <a:chOff x="3334093" y="1126543"/>
            <a:chExt cx="60325" cy="377825"/>
          </a:xfrm>
        </p:grpSpPr>
        <p:sp>
          <p:nvSpPr>
            <p:cNvPr id="5" name="object 5"/>
            <p:cNvSpPr/>
            <p:nvPr/>
          </p:nvSpPr>
          <p:spPr>
            <a:xfrm>
              <a:off x="3337873" y="1130324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577" y="0"/>
                  </a:moveTo>
                  <a:lnTo>
                    <a:pt x="0" y="184884"/>
                  </a:lnTo>
                </a:path>
              </a:pathLst>
            </a:custGeom>
            <a:ln w="75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337873" y="1315208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577" y="184884"/>
                  </a:lnTo>
                </a:path>
              </a:pathLst>
            </a:custGeom>
            <a:ln w="75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4352585" y="1126542"/>
            <a:ext cx="60325" cy="377825"/>
            <a:chOff x="4352585" y="1126542"/>
            <a:chExt cx="60325" cy="377825"/>
          </a:xfrm>
        </p:grpSpPr>
        <p:sp>
          <p:nvSpPr>
            <p:cNvPr id="8" name="object 8"/>
            <p:cNvSpPr/>
            <p:nvPr/>
          </p:nvSpPr>
          <p:spPr>
            <a:xfrm>
              <a:off x="4356365" y="1130322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0" y="0"/>
                  </a:moveTo>
                  <a:lnTo>
                    <a:pt x="52577" y="184884"/>
                  </a:lnTo>
                </a:path>
              </a:pathLst>
            </a:custGeom>
            <a:ln w="75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356365" y="1315207"/>
              <a:ext cx="52705" cy="185420"/>
            </a:xfrm>
            <a:custGeom>
              <a:avLst/>
              <a:gdLst/>
              <a:ahLst/>
              <a:cxnLst/>
              <a:rect l="l" t="t" r="r" b="b"/>
              <a:pathLst>
                <a:path w="52704" h="185419">
                  <a:moveTo>
                    <a:pt x="52577" y="0"/>
                  </a:moveTo>
                  <a:lnTo>
                    <a:pt x="0" y="184884"/>
                  </a:lnTo>
                </a:path>
              </a:pathLst>
            </a:custGeom>
            <a:ln w="756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3949730" y="1094018"/>
            <a:ext cx="17843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Times New Roman"/>
                <a:cs typeface="Times New Roman"/>
              </a:rPr>
              <a:t>48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627494" y="1172694"/>
            <a:ext cx="15240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50">
                <a:latin typeface="Times New Roman"/>
                <a:cs typeface="Times New Roman"/>
              </a:rPr>
              <a:t>2</a:t>
            </a:r>
            <a:r>
              <a:rPr dirty="0" sz="650" spc="40">
                <a:latin typeface="Symbol"/>
                <a:cs typeface="Symbol"/>
              </a:rPr>
              <a:t>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69073" y="1189211"/>
            <a:ext cx="1026160" cy="25717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ts val="890"/>
              </a:lnSpc>
              <a:spcBef>
                <a:spcPts val="140"/>
              </a:spcBef>
              <a:tabLst>
                <a:tab pos="418465" algn="l"/>
                <a:tab pos="769620" algn="l"/>
              </a:tabLst>
            </a:pP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r>
              <a:rPr dirty="0" sz="1150" b="1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 marL="607695">
              <a:lnSpc>
                <a:spcPts val="890"/>
              </a:lnSpc>
            </a:pPr>
            <a:r>
              <a:rPr dirty="0" baseline="-26570" sz="1725" spc="22" i="1">
                <a:latin typeface="Times New Roman"/>
                <a:cs typeface="Times New Roman"/>
              </a:rPr>
              <a:t>t</a:t>
            </a:r>
            <a:r>
              <a:rPr dirty="0" baseline="-26570" sz="1725" spc="-270" i="1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864016" y="1094800"/>
            <a:ext cx="17145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sz="1150" spc="-350">
                <a:latin typeface="Microsoft Sans Serif"/>
                <a:cs typeface="Microsoft Sans Serif"/>
              </a:rPr>
              <a:t>→</a:t>
            </a:r>
            <a:r>
              <a:rPr dirty="0" baseline="-33816" sz="1725" spc="-525">
                <a:latin typeface="Symbol"/>
                <a:cs typeface="Symbol"/>
              </a:rPr>
              <a:t></a:t>
            </a:r>
            <a:endParaRPr baseline="-33816" sz="1725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1674976"/>
            <a:ext cx="5925820" cy="13131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unit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how </a:t>
            </a:r>
            <a:r>
              <a:rPr dirty="0" sz="1100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</a:t>
            </a:r>
            <a:r>
              <a:rPr dirty="0" sz="1100">
                <a:latin typeface="Calibri"/>
                <a:cs typeface="Calibri"/>
              </a:rPr>
              <a:t>tend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11430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statement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“full” tangent </a:t>
            </a:r>
            <a:r>
              <a:rPr dirty="0" sz="1100">
                <a:latin typeface="Calibri"/>
                <a:cs typeface="Calibri"/>
              </a:rPr>
              <a:t>vector.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statement.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3531020" y="3216826"/>
            <a:ext cx="41275" cy="187325"/>
            <a:chOff x="3531020" y="3216826"/>
            <a:chExt cx="41275" cy="187325"/>
          </a:xfrm>
        </p:grpSpPr>
        <p:sp>
          <p:nvSpPr>
            <p:cNvPr id="16" name="object 16"/>
            <p:cNvSpPr/>
            <p:nvPr/>
          </p:nvSpPr>
          <p:spPr>
            <a:xfrm>
              <a:off x="3534776" y="3220582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231" y="0"/>
                  </a:moveTo>
                  <a:lnTo>
                    <a:pt x="0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534777" y="3310391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231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3919904" y="3216826"/>
            <a:ext cx="41275" cy="187325"/>
            <a:chOff x="3919904" y="3216826"/>
            <a:chExt cx="41275" cy="187325"/>
          </a:xfrm>
        </p:grpSpPr>
        <p:sp>
          <p:nvSpPr>
            <p:cNvPr id="19" name="object 19"/>
            <p:cNvSpPr/>
            <p:nvPr/>
          </p:nvSpPr>
          <p:spPr>
            <a:xfrm>
              <a:off x="3923660" y="3220582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231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923660" y="3310391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231" y="0"/>
                  </a:moveTo>
                  <a:lnTo>
                    <a:pt x="0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1" name="object 21"/>
          <p:cNvGrpSpPr/>
          <p:nvPr/>
        </p:nvGrpSpPr>
        <p:grpSpPr>
          <a:xfrm>
            <a:off x="3554362" y="3472071"/>
            <a:ext cx="41275" cy="187325"/>
            <a:chOff x="3554362" y="3472071"/>
            <a:chExt cx="41275" cy="187325"/>
          </a:xfrm>
        </p:grpSpPr>
        <p:sp>
          <p:nvSpPr>
            <p:cNvPr id="22" name="object 22"/>
            <p:cNvSpPr/>
            <p:nvPr/>
          </p:nvSpPr>
          <p:spPr>
            <a:xfrm>
              <a:off x="3558119" y="347582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231" y="0"/>
                  </a:moveTo>
                  <a:lnTo>
                    <a:pt x="0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558119" y="356563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231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/>
          <p:cNvGrpSpPr/>
          <p:nvPr/>
        </p:nvGrpSpPr>
        <p:grpSpPr>
          <a:xfrm>
            <a:off x="4187733" y="3472071"/>
            <a:ext cx="41275" cy="187325"/>
            <a:chOff x="4187733" y="3472071"/>
            <a:chExt cx="41275" cy="187325"/>
          </a:xfrm>
        </p:grpSpPr>
        <p:sp>
          <p:nvSpPr>
            <p:cNvPr id="25" name="object 25"/>
            <p:cNvSpPr/>
            <p:nvPr/>
          </p:nvSpPr>
          <p:spPr>
            <a:xfrm>
              <a:off x="4191489" y="3475827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0" y="0"/>
                  </a:moveTo>
                  <a:lnTo>
                    <a:pt x="33231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191489" y="3565636"/>
              <a:ext cx="33655" cy="90170"/>
            </a:xfrm>
            <a:custGeom>
              <a:avLst/>
              <a:gdLst/>
              <a:ahLst/>
              <a:cxnLst/>
              <a:rect l="l" t="t" r="r" b="b"/>
              <a:pathLst>
                <a:path w="33654" h="90170">
                  <a:moveTo>
                    <a:pt x="33231" y="0"/>
                  </a:moveTo>
                  <a:lnTo>
                    <a:pt x="0" y="89808"/>
                  </a:lnTo>
                </a:path>
              </a:pathLst>
            </a:custGeom>
            <a:ln w="75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3074250" y="3078546"/>
            <a:ext cx="1130935" cy="56832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7,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9"/>
              </a:spcBef>
              <a:tabLst>
                <a:tab pos="53340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r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7,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84141" y="3089710"/>
            <a:ext cx="882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58741" y="3403650"/>
            <a:ext cx="49657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39351" sz="1800" spc="-1132">
                <a:latin typeface="Microsoft Sans Serif"/>
                <a:cs typeface="Microsoft Sans Serif"/>
              </a:rPr>
              <a:t>→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700" y="3836009"/>
            <a:ext cx="5842000" cy="9461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write 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line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course,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found</a:t>
            </a:r>
            <a:r>
              <a:rPr dirty="0" sz="1100" spc="-5">
                <a:latin typeface="Calibri"/>
                <a:cs typeface="Calibri"/>
              </a:rPr>
              <a:t>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2112617" y="5006269"/>
            <a:ext cx="3089910" cy="248285"/>
            <a:chOff x="2112617" y="5006269"/>
            <a:chExt cx="3089910" cy="248285"/>
          </a:xfrm>
        </p:grpSpPr>
        <p:sp>
          <p:nvSpPr>
            <p:cNvPr id="32" name="object 32"/>
            <p:cNvSpPr/>
            <p:nvPr/>
          </p:nvSpPr>
          <p:spPr>
            <a:xfrm>
              <a:off x="2565188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565188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955948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955949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209167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209168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845594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845594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048725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048726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5131166" y="503980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391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5131167" y="5130292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391" y="0"/>
                  </a:moveTo>
                  <a:lnTo>
                    <a:pt x="0" y="90487"/>
                  </a:lnTo>
                </a:path>
              </a:pathLst>
            </a:custGeom>
            <a:ln w="755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5197950" y="5006467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2116393" y="5006467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49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2112816" y="5010039"/>
              <a:ext cx="3089275" cy="0"/>
            </a:xfrm>
            <a:custGeom>
              <a:avLst/>
              <a:gdLst/>
              <a:ahLst/>
              <a:cxnLst/>
              <a:rect l="l" t="t" r="r" b="b"/>
              <a:pathLst>
                <a:path w="3089275" h="0">
                  <a:moveTo>
                    <a:pt x="0" y="0"/>
                  </a:moveTo>
                  <a:lnTo>
                    <a:pt x="308910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112816" y="5250148"/>
              <a:ext cx="3089275" cy="0"/>
            </a:xfrm>
            <a:custGeom>
              <a:avLst/>
              <a:gdLst/>
              <a:ahLst/>
              <a:cxnLst/>
              <a:rect l="l" t="t" r="r" b="b"/>
              <a:pathLst>
                <a:path w="3089275" h="0">
                  <a:moveTo>
                    <a:pt x="0" y="0"/>
                  </a:moveTo>
                  <a:lnTo>
                    <a:pt x="3089109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/>
          <p:cNvSpPr txBox="1"/>
          <p:nvPr/>
        </p:nvSpPr>
        <p:spPr>
          <a:xfrm>
            <a:off x="2131123" y="4967175"/>
            <a:ext cx="8312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7,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011619" y="5003288"/>
            <a:ext cx="21107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7,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60">
                <a:latin typeface="Times New Roman"/>
                <a:cs typeface="Times New Roman"/>
              </a:rPr>
              <a:t>3</a:t>
            </a:r>
            <a:r>
              <a:rPr dirty="0" sz="1200" spc="60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141061" y="4908036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896111" y="547725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901700" y="5845494"/>
            <a:ext cx="468884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binormal 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3254661" y="6267348"/>
            <a:ext cx="43180" cy="208915"/>
            <a:chOff x="3254661" y="6267348"/>
            <a:chExt cx="43180" cy="208915"/>
          </a:xfrm>
        </p:grpSpPr>
        <p:sp>
          <p:nvSpPr>
            <p:cNvPr id="54" name="object 54"/>
            <p:cNvSpPr/>
            <p:nvPr/>
          </p:nvSpPr>
          <p:spPr>
            <a:xfrm>
              <a:off x="3258419" y="6271105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42" y="0"/>
                  </a:moveTo>
                  <a:lnTo>
                    <a:pt x="0" y="100605"/>
                  </a:lnTo>
                </a:path>
              </a:pathLst>
            </a:custGeom>
            <a:ln w="75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3258419" y="637171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42" y="100605"/>
                  </a:lnTo>
                </a:path>
              </a:pathLst>
            </a:custGeom>
            <a:ln w="75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6" name="object 56"/>
          <p:cNvGrpSpPr/>
          <p:nvPr/>
        </p:nvGrpSpPr>
        <p:grpSpPr>
          <a:xfrm>
            <a:off x="4432304" y="6267349"/>
            <a:ext cx="43180" cy="208915"/>
            <a:chOff x="4432304" y="6267349"/>
            <a:chExt cx="43180" cy="208915"/>
          </a:xfrm>
        </p:grpSpPr>
        <p:sp>
          <p:nvSpPr>
            <p:cNvPr id="57" name="object 57"/>
            <p:cNvSpPr/>
            <p:nvPr/>
          </p:nvSpPr>
          <p:spPr>
            <a:xfrm>
              <a:off x="4436062" y="6271106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42" y="100605"/>
                  </a:lnTo>
                </a:path>
              </a:pathLst>
            </a:custGeom>
            <a:ln w="75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436061" y="637171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42" y="0"/>
                  </a:moveTo>
                  <a:lnTo>
                    <a:pt x="0" y="100605"/>
                  </a:lnTo>
                </a:path>
              </a:pathLst>
            </a:custGeom>
            <a:ln w="75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2825978" y="6210651"/>
            <a:ext cx="163068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202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0">
                <a:latin typeface="Times New Roman"/>
                <a:cs typeface="Times New Roman"/>
              </a:rPr>
              <a:t>o</a:t>
            </a:r>
            <a:r>
              <a:rPr dirty="0" baseline="4830" sz="1725" spc="21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s</a:t>
            </a:r>
            <a:r>
              <a:rPr dirty="0" baseline="4830" sz="1725" spc="22">
                <a:latin typeface="Times New Roman"/>
                <a:cs typeface="Times New Roman"/>
              </a:rPr>
              <a:t>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79">
                <a:latin typeface="Times New Roman"/>
                <a:cs typeface="Times New Roman"/>
              </a:rPr>
              <a:t>,</a:t>
            </a:r>
            <a:r>
              <a:rPr dirty="0" baseline="4830" sz="1725" spc="30">
                <a:latin typeface="Times New Roman"/>
                <a:cs typeface="Times New Roman"/>
              </a:rPr>
              <a:t>3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835878" y="6152328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01700" y="6841307"/>
            <a:ext cx="308419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1594553" y="7489752"/>
            <a:ext cx="43180" cy="209550"/>
            <a:chOff x="1594553" y="7489752"/>
            <a:chExt cx="43180" cy="209550"/>
          </a:xfrm>
        </p:grpSpPr>
        <p:sp>
          <p:nvSpPr>
            <p:cNvPr id="63" name="object 63"/>
            <p:cNvSpPr/>
            <p:nvPr/>
          </p:nvSpPr>
          <p:spPr>
            <a:xfrm>
              <a:off x="1598330" y="7493529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1598330" y="7594524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5" name="object 65"/>
          <p:cNvGrpSpPr/>
          <p:nvPr/>
        </p:nvGrpSpPr>
        <p:grpSpPr>
          <a:xfrm>
            <a:off x="3060266" y="7489752"/>
            <a:ext cx="43180" cy="209550"/>
            <a:chOff x="3060266" y="7489752"/>
            <a:chExt cx="43180" cy="209550"/>
          </a:xfrm>
        </p:grpSpPr>
        <p:sp>
          <p:nvSpPr>
            <p:cNvPr id="66" name="object 66"/>
            <p:cNvSpPr/>
            <p:nvPr/>
          </p:nvSpPr>
          <p:spPr>
            <a:xfrm>
              <a:off x="3064043" y="7493529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3064043" y="7594524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8" name="object 68"/>
          <p:cNvGrpSpPr/>
          <p:nvPr/>
        </p:nvGrpSpPr>
        <p:grpSpPr>
          <a:xfrm>
            <a:off x="3918513" y="7493528"/>
            <a:ext cx="30480" cy="202565"/>
            <a:chOff x="3918513" y="7493528"/>
            <a:chExt cx="30480" cy="202565"/>
          </a:xfrm>
        </p:grpSpPr>
        <p:sp>
          <p:nvSpPr>
            <p:cNvPr id="69" name="object 69"/>
            <p:cNvSpPr/>
            <p:nvPr/>
          </p:nvSpPr>
          <p:spPr>
            <a:xfrm>
              <a:off x="3944985" y="7493528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5">
                  <a:moveTo>
                    <a:pt x="0" y="0"/>
                  </a:moveTo>
                  <a:lnTo>
                    <a:pt x="0" y="201989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3922295" y="7493528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5">
                  <a:moveTo>
                    <a:pt x="0" y="0"/>
                  </a:moveTo>
                  <a:lnTo>
                    <a:pt x="0" y="201989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1" name="object 71"/>
          <p:cNvGrpSpPr/>
          <p:nvPr/>
        </p:nvGrpSpPr>
        <p:grpSpPr>
          <a:xfrm>
            <a:off x="4256081" y="7493528"/>
            <a:ext cx="30480" cy="202565"/>
            <a:chOff x="4256081" y="7493528"/>
            <a:chExt cx="30480" cy="202565"/>
          </a:xfrm>
        </p:grpSpPr>
        <p:sp>
          <p:nvSpPr>
            <p:cNvPr id="72" name="object 72"/>
            <p:cNvSpPr/>
            <p:nvPr/>
          </p:nvSpPr>
          <p:spPr>
            <a:xfrm>
              <a:off x="4282553" y="7493528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5">
                  <a:moveTo>
                    <a:pt x="0" y="0"/>
                  </a:moveTo>
                  <a:lnTo>
                    <a:pt x="0" y="201989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4259863" y="7493528"/>
              <a:ext cx="0" cy="202565"/>
            </a:xfrm>
            <a:custGeom>
              <a:avLst/>
              <a:gdLst/>
              <a:ahLst/>
              <a:cxnLst/>
              <a:rect l="l" t="t" r="r" b="b"/>
              <a:pathLst>
                <a:path w="0" h="202565">
                  <a:moveTo>
                    <a:pt x="0" y="0"/>
                  </a:moveTo>
                  <a:lnTo>
                    <a:pt x="0" y="201989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4" name="object 74"/>
          <p:cNvGrpSpPr/>
          <p:nvPr/>
        </p:nvGrpSpPr>
        <p:grpSpPr>
          <a:xfrm>
            <a:off x="4448952" y="7465234"/>
            <a:ext cx="1473200" cy="230504"/>
            <a:chOff x="4448952" y="7465234"/>
            <a:chExt cx="1473200" cy="230504"/>
          </a:xfrm>
        </p:grpSpPr>
        <p:sp>
          <p:nvSpPr>
            <p:cNvPr id="75" name="object 75"/>
            <p:cNvSpPr/>
            <p:nvPr/>
          </p:nvSpPr>
          <p:spPr>
            <a:xfrm>
              <a:off x="4450146" y="7609457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0" y="12182"/>
                  </a:moveTo>
                  <a:lnTo>
                    <a:pt x="1552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4465671" y="7609456"/>
              <a:ext cx="37465" cy="86360"/>
            </a:xfrm>
            <a:custGeom>
              <a:avLst/>
              <a:gdLst/>
              <a:ahLst/>
              <a:cxnLst/>
              <a:rect l="l" t="t" r="r" b="b"/>
              <a:pathLst>
                <a:path w="37464" h="86359">
                  <a:moveTo>
                    <a:pt x="0" y="0"/>
                  </a:moveTo>
                  <a:lnTo>
                    <a:pt x="37020" y="8606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502692" y="7468771"/>
              <a:ext cx="40640" cy="227329"/>
            </a:xfrm>
            <a:custGeom>
              <a:avLst/>
              <a:gdLst/>
              <a:ahLst/>
              <a:cxnLst/>
              <a:rect l="l" t="t" r="r" b="b"/>
              <a:pathLst>
                <a:path w="40639" h="227329">
                  <a:moveTo>
                    <a:pt x="0" y="226747"/>
                  </a:moveTo>
                  <a:lnTo>
                    <a:pt x="406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4543296" y="7468771"/>
              <a:ext cx="1378585" cy="0"/>
            </a:xfrm>
            <a:custGeom>
              <a:avLst/>
              <a:gdLst/>
              <a:ahLst/>
              <a:cxnLst/>
              <a:rect l="l" t="t" r="r" b="b"/>
              <a:pathLst>
                <a:path w="1378585" h="0">
                  <a:moveTo>
                    <a:pt x="0" y="0"/>
                  </a:moveTo>
                  <a:lnTo>
                    <a:pt x="137853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4448952" y="7465234"/>
              <a:ext cx="1473200" cy="230504"/>
            </a:xfrm>
            <a:custGeom>
              <a:avLst/>
              <a:gdLst/>
              <a:ahLst/>
              <a:cxnLst/>
              <a:rect l="l" t="t" r="r" b="b"/>
              <a:pathLst>
                <a:path w="1473200" h="230504">
                  <a:moveTo>
                    <a:pt x="57720" y="230284"/>
                  </a:moveTo>
                  <a:lnTo>
                    <a:pt x="50157" y="230284"/>
                  </a:lnTo>
                  <a:lnTo>
                    <a:pt x="12738" y="150509"/>
                  </a:lnTo>
                  <a:lnTo>
                    <a:pt x="2786" y="158368"/>
                  </a:lnTo>
                  <a:lnTo>
                    <a:pt x="0" y="154438"/>
                  </a:lnTo>
                  <a:lnTo>
                    <a:pt x="21097" y="138327"/>
                  </a:lnTo>
                  <a:lnTo>
                    <a:pt x="53740" y="210242"/>
                  </a:lnTo>
                  <a:lnTo>
                    <a:pt x="91557" y="0"/>
                  </a:lnTo>
                  <a:lnTo>
                    <a:pt x="1472878" y="0"/>
                  </a:lnTo>
                  <a:lnTo>
                    <a:pt x="1472878" y="7466"/>
                  </a:lnTo>
                  <a:lnTo>
                    <a:pt x="97529" y="7466"/>
                  </a:lnTo>
                  <a:lnTo>
                    <a:pt x="57720" y="2302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0" name="object 80"/>
          <p:cNvGrpSpPr/>
          <p:nvPr/>
        </p:nvGrpSpPr>
        <p:grpSpPr>
          <a:xfrm>
            <a:off x="2305318" y="7839106"/>
            <a:ext cx="162560" cy="209550"/>
            <a:chOff x="2305318" y="7839106"/>
            <a:chExt cx="162560" cy="209550"/>
          </a:xfrm>
        </p:grpSpPr>
        <p:sp>
          <p:nvSpPr>
            <p:cNvPr id="81" name="object 81"/>
            <p:cNvSpPr/>
            <p:nvPr/>
          </p:nvSpPr>
          <p:spPr>
            <a:xfrm>
              <a:off x="2305318" y="7943877"/>
              <a:ext cx="90805" cy="0"/>
            </a:xfrm>
            <a:custGeom>
              <a:avLst/>
              <a:gdLst/>
              <a:ahLst/>
              <a:cxnLst/>
              <a:rect l="l" t="t" r="r" b="b"/>
              <a:pathLst>
                <a:path w="90805" h="0">
                  <a:moveTo>
                    <a:pt x="0" y="0"/>
                  </a:moveTo>
                  <a:lnTo>
                    <a:pt x="90761" y="0"/>
                  </a:lnTo>
                </a:path>
              </a:pathLst>
            </a:custGeom>
            <a:ln w="746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2428325" y="7842882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428325" y="7943877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4" name="object 84"/>
          <p:cNvGrpSpPr/>
          <p:nvPr/>
        </p:nvGrpSpPr>
        <p:grpSpPr>
          <a:xfrm>
            <a:off x="3890262" y="7839106"/>
            <a:ext cx="43180" cy="209550"/>
            <a:chOff x="3890262" y="7839106"/>
            <a:chExt cx="43180" cy="209550"/>
          </a:xfrm>
        </p:grpSpPr>
        <p:sp>
          <p:nvSpPr>
            <p:cNvPr id="85" name="object 85"/>
            <p:cNvSpPr/>
            <p:nvPr/>
          </p:nvSpPr>
          <p:spPr>
            <a:xfrm>
              <a:off x="3894038" y="7842882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6" name="object 86"/>
            <p:cNvSpPr/>
            <p:nvPr/>
          </p:nvSpPr>
          <p:spPr>
            <a:xfrm>
              <a:off x="3894038" y="7943877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7" name="object 87"/>
          <p:cNvGrpSpPr/>
          <p:nvPr/>
        </p:nvGrpSpPr>
        <p:grpSpPr>
          <a:xfrm>
            <a:off x="4095672" y="7839105"/>
            <a:ext cx="43180" cy="209550"/>
            <a:chOff x="4095672" y="7839105"/>
            <a:chExt cx="43180" cy="209550"/>
          </a:xfrm>
        </p:grpSpPr>
        <p:sp>
          <p:nvSpPr>
            <p:cNvPr id="88" name="object 88"/>
            <p:cNvSpPr/>
            <p:nvPr/>
          </p:nvSpPr>
          <p:spPr>
            <a:xfrm>
              <a:off x="4099448" y="7842881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9" name="object 89"/>
            <p:cNvSpPr/>
            <p:nvPr/>
          </p:nvSpPr>
          <p:spPr>
            <a:xfrm>
              <a:off x="4099448" y="7943876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0" name="object 90"/>
          <p:cNvGrpSpPr/>
          <p:nvPr/>
        </p:nvGrpSpPr>
        <p:grpSpPr>
          <a:xfrm>
            <a:off x="5391804" y="7839104"/>
            <a:ext cx="43180" cy="209550"/>
            <a:chOff x="5391804" y="7839104"/>
            <a:chExt cx="43180" cy="209550"/>
          </a:xfrm>
        </p:grpSpPr>
        <p:sp>
          <p:nvSpPr>
            <p:cNvPr id="91" name="object 91"/>
            <p:cNvSpPr/>
            <p:nvPr/>
          </p:nvSpPr>
          <p:spPr>
            <a:xfrm>
              <a:off x="5395581" y="7842880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428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2" name="object 92"/>
            <p:cNvSpPr/>
            <p:nvPr/>
          </p:nvSpPr>
          <p:spPr>
            <a:xfrm>
              <a:off x="5395581" y="7943875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428" y="0"/>
                  </a:moveTo>
                  <a:lnTo>
                    <a:pt x="0" y="100994"/>
                  </a:lnTo>
                </a:path>
              </a:pathLst>
            </a:custGeom>
            <a:ln w="755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3" name="object 93"/>
          <p:cNvSpPr txBox="1"/>
          <p:nvPr/>
        </p:nvSpPr>
        <p:spPr>
          <a:xfrm>
            <a:off x="2299787" y="7722899"/>
            <a:ext cx="10223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2302175" y="7935892"/>
            <a:ext cx="10223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1140197" y="7468644"/>
            <a:ext cx="24384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r </a:t>
            </a:r>
            <a:r>
              <a:rPr dirty="0" sz="1150" spc="229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3949018" y="7468644"/>
            <a:ext cx="24384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r </a:t>
            </a:r>
            <a:r>
              <a:rPr dirty="0" sz="1150" spc="229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1847176" y="7782242"/>
            <a:ext cx="356616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633095" algn="l"/>
              </a:tabLst>
            </a:pPr>
            <a:r>
              <a:rPr dirty="0" baseline="4830" sz="1725" spc="37" i="1">
                <a:latin typeface="Times New Roman"/>
                <a:cs typeface="Times New Roman"/>
              </a:rPr>
              <a:t>T</a:t>
            </a:r>
            <a:r>
              <a:rPr dirty="0" baseline="4830" sz="1725" spc="-15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30">
                <a:latin typeface="Times New Roman"/>
                <a:cs typeface="Times New Roman"/>
              </a:rPr>
              <a:t>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209">
                <a:latin typeface="Times New Roman"/>
                <a:cs typeface="Times New Roman"/>
              </a:rPr>
              <a:t>,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195">
                <a:latin typeface="Times New Roman"/>
                <a:cs typeface="Times New Roman"/>
              </a:rPr>
              <a:t> </a:t>
            </a:r>
            <a:r>
              <a:rPr dirty="0" baseline="4830" sz="1725" spc="225">
                <a:latin typeface="Symbol"/>
                <a:cs typeface="Symbol"/>
              </a:rPr>
              <a:t>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30">
                <a:latin typeface="Times New Roman"/>
                <a:cs typeface="Times New Roman"/>
              </a:rPr>
              <a:t>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209">
                <a:latin typeface="Times New Roman"/>
                <a:cs typeface="Times New Roman"/>
              </a:rPr>
              <a:t>,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1112050" y="7432888"/>
            <a:ext cx="509714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2859405" algn="l"/>
                <a:tab pos="3437890" algn="l"/>
              </a:tabLst>
            </a:pPr>
            <a:r>
              <a:rPr dirty="0" baseline="41062" sz="1725" spc="-1064">
                <a:latin typeface="Microsoft Sans Serif"/>
                <a:cs typeface="Microsoft Sans Serif"/>
              </a:rPr>
              <a:t>→</a:t>
            </a:r>
            <a:r>
              <a:rPr dirty="0" baseline="7246" sz="1725" spc="15">
                <a:latin typeface="Symbol"/>
                <a:cs typeface="Symbol"/>
              </a:rPr>
              <a:t></a:t>
            </a:r>
            <a:r>
              <a:rPr dirty="0" baseline="7246" sz="1725" spc="-29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19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30">
                <a:latin typeface="Times New Roman"/>
                <a:cs typeface="Times New Roman"/>
              </a:rPr>
              <a:t>in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830" sz="1725" spc="209">
                <a:latin typeface="Times New Roman"/>
                <a:cs typeface="Times New Roman"/>
              </a:rPr>
              <a:t>,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1062" sz="1725" spc="-1064">
                <a:latin typeface="Microsoft Sans Serif"/>
                <a:cs typeface="Microsoft Sans Serif"/>
              </a:rPr>
              <a:t>→</a:t>
            </a:r>
            <a:r>
              <a:rPr dirty="0" baseline="7246" sz="1725" spc="157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15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s</a:t>
            </a:r>
            <a:r>
              <a:rPr dirty="0" baseline="4830" sz="1725" spc="15">
                <a:latin typeface="Times New Roman"/>
                <a:cs typeface="Times New Roman"/>
              </a:rPr>
              <a:t>i</a:t>
            </a:r>
            <a:r>
              <a:rPr dirty="0" baseline="4830" sz="1725" spc="157">
                <a:latin typeface="Times New Roman"/>
                <a:cs typeface="Times New Roman"/>
              </a:rPr>
              <a:t>n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c</a:t>
            </a:r>
            <a:r>
              <a:rPr dirty="0" baseline="4830" sz="1725" spc="37">
                <a:latin typeface="Times New Roman"/>
                <a:cs typeface="Times New Roman"/>
              </a:rPr>
              <a:t>o</a:t>
            </a:r>
            <a:r>
              <a:rPr dirty="0" baseline="4830" sz="1725" spc="97">
                <a:latin typeface="Times New Roman"/>
                <a:cs typeface="Times New Roman"/>
              </a:rPr>
              <a:t>s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3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1884199" y="7690675"/>
            <a:ext cx="882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901700" y="8281499"/>
            <a:ext cx="177228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unit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622455" y="973656"/>
            <a:ext cx="43180" cy="210185"/>
            <a:chOff x="1622455" y="973656"/>
            <a:chExt cx="43180" cy="210185"/>
          </a:xfrm>
        </p:grpSpPr>
        <p:sp>
          <p:nvSpPr>
            <p:cNvPr id="3" name="object 3"/>
            <p:cNvSpPr/>
            <p:nvPr/>
          </p:nvSpPr>
          <p:spPr>
            <a:xfrm>
              <a:off x="1626209" y="977410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626209" y="1078667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3160899" y="973656"/>
            <a:ext cx="43180" cy="210185"/>
            <a:chOff x="3160899" y="973656"/>
            <a:chExt cx="43180" cy="210185"/>
          </a:xfrm>
        </p:grpSpPr>
        <p:sp>
          <p:nvSpPr>
            <p:cNvPr id="6" name="object 6"/>
            <p:cNvSpPr/>
            <p:nvPr/>
          </p:nvSpPr>
          <p:spPr>
            <a:xfrm>
              <a:off x="3164653" y="977410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164653" y="1078667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3904022" y="965196"/>
            <a:ext cx="30480" cy="227329"/>
            <a:chOff x="3904022" y="965196"/>
            <a:chExt cx="30480" cy="227329"/>
          </a:xfrm>
        </p:grpSpPr>
        <p:sp>
          <p:nvSpPr>
            <p:cNvPr id="9" name="object 9"/>
            <p:cNvSpPr/>
            <p:nvPr/>
          </p:nvSpPr>
          <p:spPr>
            <a:xfrm>
              <a:off x="3930317" y="965196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w="0" h="227330">
                  <a:moveTo>
                    <a:pt x="0" y="0"/>
                  </a:moveTo>
                  <a:lnTo>
                    <a:pt x="0" y="22694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907777" y="965196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w="0" h="227330">
                  <a:moveTo>
                    <a:pt x="0" y="0"/>
                  </a:moveTo>
                  <a:lnTo>
                    <a:pt x="0" y="22694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4265310" y="965196"/>
            <a:ext cx="30480" cy="227329"/>
            <a:chOff x="4265310" y="965196"/>
            <a:chExt cx="30480" cy="227329"/>
          </a:xfrm>
        </p:grpSpPr>
        <p:sp>
          <p:nvSpPr>
            <p:cNvPr id="12" name="object 12"/>
            <p:cNvSpPr/>
            <p:nvPr/>
          </p:nvSpPr>
          <p:spPr>
            <a:xfrm>
              <a:off x="4291596" y="965196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w="0" h="227330">
                  <a:moveTo>
                    <a:pt x="0" y="0"/>
                  </a:moveTo>
                  <a:lnTo>
                    <a:pt x="0" y="22694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269065" y="965196"/>
              <a:ext cx="0" cy="227329"/>
            </a:xfrm>
            <a:custGeom>
              <a:avLst/>
              <a:gdLst/>
              <a:ahLst/>
              <a:cxnLst/>
              <a:rect l="l" t="t" r="r" b="b"/>
              <a:pathLst>
                <a:path w="0" h="227330">
                  <a:moveTo>
                    <a:pt x="0" y="0"/>
                  </a:moveTo>
                  <a:lnTo>
                    <a:pt x="0" y="22694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4456824" y="949043"/>
            <a:ext cx="1463040" cy="231140"/>
            <a:chOff x="4456824" y="949043"/>
            <a:chExt cx="1463040" cy="231140"/>
          </a:xfrm>
        </p:grpSpPr>
        <p:sp>
          <p:nvSpPr>
            <p:cNvPr id="15" name="object 15"/>
            <p:cNvSpPr/>
            <p:nvPr/>
          </p:nvSpPr>
          <p:spPr>
            <a:xfrm>
              <a:off x="4458010" y="1093639"/>
              <a:ext cx="15875" cy="12700"/>
            </a:xfrm>
            <a:custGeom>
              <a:avLst/>
              <a:gdLst/>
              <a:ahLst/>
              <a:cxnLst/>
              <a:rect l="l" t="t" r="r" b="b"/>
              <a:pathLst>
                <a:path w="15875" h="12700">
                  <a:moveTo>
                    <a:pt x="0" y="12213"/>
                  </a:moveTo>
                  <a:lnTo>
                    <a:pt x="1541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473426" y="1093639"/>
              <a:ext cx="36830" cy="86360"/>
            </a:xfrm>
            <a:custGeom>
              <a:avLst/>
              <a:gdLst/>
              <a:ahLst/>
              <a:cxnLst/>
              <a:rect l="l" t="t" r="r" b="b"/>
              <a:pathLst>
                <a:path w="36829" h="86359">
                  <a:moveTo>
                    <a:pt x="0" y="0"/>
                  </a:moveTo>
                  <a:lnTo>
                    <a:pt x="36761" y="8628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4510187" y="952589"/>
              <a:ext cx="40640" cy="227329"/>
            </a:xfrm>
            <a:custGeom>
              <a:avLst/>
              <a:gdLst/>
              <a:ahLst/>
              <a:cxnLst/>
              <a:rect l="l" t="t" r="r" b="b"/>
              <a:pathLst>
                <a:path w="40639" h="227330">
                  <a:moveTo>
                    <a:pt x="0" y="227334"/>
                  </a:moveTo>
                  <a:lnTo>
                    <a:pt x="4031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550506" y="952589"/>
              <a:ext cx="1369060" cy="0"/>
            </a:xfrm>
            <a:custGeom>
              <a:avLst/>
              <a:gdLst/>
              <a:ahLst/>
              <a:cxnLst/>
              <a:rect l="l" t="t" r="r" b="b"/>
              <a:pathLst>
                <a:path w="1369060" h="0">
                  <a:moveTo>
                    <a:pt x="0" y="0"/>
                  </a:moveTo>
                  <a:lnTo>
                    <a:pt x="136886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4456824" y="949043"/>
              <a:ext cx="1463040" cy="231140"/>
            </a:xfrm>
            <a:custGeom>
              <a:avLst/>
              <a:gdLst/>
              <a:ahLst/>
              <a:cxnLst/>
              <a:rect l="l" t="t" r="r" b="b"/>
              <a:pathLst>
                <a:path w="1463039" h="231140">
                  <a:moveTo>
                    <a:pt x="57315" y="230880"/>
                  </a:moveTo>
                  <a:lnTo>
                    <a:pt x="49806" y="230880"/>
                  </a:lnTo>
                  <a:lnTo>
                    <a:pt x="12648" y="150899"/>
                  </a:lnTo>
                  <a:lnTo>
                    <a:pt x="2767" y="158779"/>
                  </a:lnTo>
                  <a:lnTo>
                    <a:pt x="0" y="154839"/>
                  </a:lnTo>
                  <a:lnTo>
                    <a:pt x="20949" y="138685"/>
                  </a:lnTo>
                  <a:lnTo>
                    <a:pt x="53363" y="210786"/>
                  </a:lnTo>
                  <a:lnTo>
                    <a:pt x="90915" y="0"/>
                  </a:lnTo>
                  <a:lnTo>
                    <a:pt x="1462545" y="0"/>
                  </a:lnTo>
                  <a:lnTo>
                    <a:pt x="1462545" y="7485"/>
                  </a:lnTo>
                  <a:lnTo>
                    <a:pt x="96844" y="7485"/>
                  </a:lnTo>
                  <a:lnTo>
                    <a:pt x="57315" y="23088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1072108" y="824847"/>
            <a:ext cx="5133340" cy="3556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12395">
              <a:lnSpc>
                <a:spcPts val="1090"/>
              </a:lnSpc>
              <a:spcBef>
                <a:spcPts val="90"/>
              </a:spcBef>
              <a:tabLst>
                <a:tab pos="2901950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	→</a:t>
            </a:r>
            <a:endParaRPr sz="1200">
              <a:latin typeface="Microsoft Sans Serif"/>
              <a:cs typeface="Microsoft Sans Serif"/>
            </a:endParaRPr>
          </a:p>
          <a:p>
            <a:pPr marL="76200">
              <a:lnSpc>
                <a:spcPts val="1510"/>
              </a:lnSpc>
              <a:tabLst>
                <a:tab pos="2865120" algn="l"/>
                <a:tab pos="3484879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baseline="6944" sz="1800" spc="-307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9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 spc="187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baseline="6944" sz="1800" spc="135">
                <a:latin typeface="Symbol"/>
                <a:cs typeface="Symbol"/>
              </a:rPr>
              <a:t>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60">
                <a:latin typeface="Times New Roman"/>
                <a:cs typeface="Times New Roman"/>
              </a:rPr>
              <a:t>s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</a:t>
            </a:r>
            <a:r>
              <a:rPr dirty="0" baseline="4629" sz="1800" spc="112">
                <a:latin typeface="Times New Roman"/>
                <a:cs typeface="Times New Roman"/>
              </a:rPr>
              <a:t>n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2236127" y="1369229"/>
            <a:ext cx="161290" cy="210185"/>
            <a:chOff x="2236127" y="1369229"/>
            <a:chExt cx="161290" cy="210185"/>
          </a:xfrm>
        </p:grpSpPr>
        <p:sp>
          <p:nvSpPr>
            <p:cNvPr id="22" name="object 22"/>
            <p:cNvSpPr/>
            <p:nvPr/>
          </p:nvSpPr>
          <p:spPr>
            <a:xfrm>
              <a:off x="2236127" y="1474239"/>
              <a:ext cx="90170" cy="0"/>
            </a:xfrm>
            <a:custGeom>
              <a:avLst/>
              <a:gdLst/>
              <a:ahLst/>
              <a:cxnLst/>
              <a:rect l="l" t="t" r="r" b="b"/>
              <a:pathLst>
                <a:path w="90169" h="0">
                  <a:moveTo>
                    <a:pt x="0" y="0"/>
                  </a:moveTo>
                  <a:lnTo>
                    <a:pt x="90124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358270" y="1372982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358270" y="1474239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3892955" y="1369229"/>
            <a:ext cx="43180" cy="210185"/>
            <a:chOff x="3892955" y="1369229"/>
            <a:chExt cx="43180" cy="210185"/>
          </a:xfrm>
        </p:grpSpPr>
        <p:sp>
          <p:nvSpPr>
            <p:cNvPr id="26" name="object 26"/>
            <p:cNvSpPr/>
            <p:nvPr/>
          </p:nvSpPr>
          <p:spPr>
            <a:xfrm>
              <a:off x="3896708" y="1372982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896708" y="1474239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4096920" y="1369229"/>
            <a:ext cx="43180" cy="210185"/>
            <a:chOff x="4096920" y="1369229"/>
            <a:chExt cx="43180" cy="210185"/>
          </a:xfrm>
        </p:grpSpPr>
        <p:sp>
          <p:nvSpPr>
            <p:cNvPr id="29" name="object 29"/>
            <p:cNvSpPr/>
            <p:nvPr/>
          </p:nvSpPr>
          <p:spPr>
            <a:xfrm>
              <a:off x="4100674" y="1372983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100674" y="1474240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1742616" y="1267590"/>
            <a:ext cx="3822065" cy="396240"/>
            <a:chOff x="1742616" y="1267590"/>
            <a:chExt cx="3822065" cy="396240"/>
          </a:xfrm>
        </p:grpSpPr>
        <p:sp>
          <p:nvSpPr>
            <p:cNvPr id="32" name="object 32"/>
            <p:cNvSpPr/>
            <p:nvPr/>
          </p:nvSpPr>
          <p:spPr>
            <a:xfrm>
              <a:off x="5492068" y="1372983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0" y="0"/>
                  </a:moveTo>
                  <a:lnTo>
                    <a:pt x="3518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5492068" y="1474240"/>
              <a:ext cx="35560" cy="101600"/>
            </a:xfrm>
            <a:custGeom>
              <a:avLst/>
              <a:gdLst/>
              <a:ahLst/>
              <a:cxnLst/>
              <a:rect l="l" t="t" r="r" b="b"/>
              <a:pathLst>
                <a:path w="35560" h="101600">
                  <a:moveTo>
                    <a:pt x="35180" y="0"/>
                  </a:moveTo>
                  <a:lnTo>
                    <a:pt x="0" y="101256"/>
                  </a:lnTo>
                </a:path>
              </a:pathLst>
            </a:custGeom>
            <a:ln w="750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5560451" y="1267787"/>
              <a:ext cx="0" cy="395605"/>
            </a:xfrm>
            <a:custGeom>
              <a:avLst/>
              <a:gdLst/>
              <a:ahLst/>
              <a:cxnLst/>
              <a:rect l="l" t="t" r="r" b="b"/>
              <a:pathLst>
                <a:path w="0" h="395605">
                  <a:moveTo>
                    <a:pt x="0" y="0"/>
                  </a:moveTo>
                  <a:lnTo>
                    <a:pt x="0" y="39557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746371" y="1267787"/>
              <a:ext cx="0" cy="395605"/>
            </a:xfrm>
            <a:custGeom>
              <a:avLst/>
              <a:gdLst/>
              <a:ahLst/>
              <a:cxnLst/>
              <a:rect l="l" t="t" r="r" b="b"/>
              <a:pathLst>
                <a:path w="0" h="395605">
                  <a:moveTo>
                    <a:pt x="0" y="0"/>
                  </a:moveTo>
                  <a:lnTo>
                    <a:pt x="0" y="395570"/>
                  </a:lnTo>
                </a:path>
              </a:pathLst>
            </a:custGeom>
            <a:ln w="751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1742814" y="1271333"/>
              <a:ext cx="3822065" cy="0"/>
            </a:xfrm>
            <a:custGeom>
              <a:avLst/>
              <a:gdLst/>
              <a:ahLst/>
              <a:cxnLst/>
              <a:rect l="l" t="t" r="r" b="b"/>
              <a:pathLst>
                <a:path w="3822065" h="0">
                  <a:moveTo>
                    <a:pt x="0" y="0"/>
                  </a:moveTo>
                  <a:lnTo>
                    <a:pt x="3821590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1742814" y="1659417"/>
              <a:ext cx="3822065" cy="0"/>
            </a:xfrm>
            <a:custGeom>
              <a:avLst/>
              <a:gdLst/>
              <a:ahLst/>
              <a:cxnLst/>
              <a:rect l="l" t="t" r="r" b="b"/>
              <a:pathLst>
                <a:path w="3822065" h="0">
                  <a:moveTo>
                    <a:pt x="0" y="0"/>
                  </a:moveTo>
                  <a:lnTo>
                    <a:pt x="3821590" y="0"/>
                  </a:lnTo>
                </a:path>
              </a:pathLst>
            </a:custGeom>
            <a:ln w="748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/>
          <p:cNvSpPr txBox="1"/>
          <p:nvPr/>
        </p:nvSpPr>
        <p:spPr>
          <a:xfrm>
            <a:off x="2243240" y="1220731"/>
            <a:ext cx="91440" cy="452755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340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marL="1905">
              <a:lnSpc>
                <a:spcPct val="100000"/>
              </a:lnSpc>
              <a:spcBef>
                <a:spcPts val="244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1780759" y="1312213"/>
            <a:ext cx="371284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62865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N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629" sz="1800" spc="-44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cos</a:t>
            </a:r>
            <a:r>
              <a:rPr dirty="0" sz="1550" spc="10">
                <a:latin typeface="Symbol"/>
                <a:cs typeface="Symbol"/>
              </a:rPr>
              <a:t></a:t>
            </a:r>
            <a:r>
              <a:rPr dirty="0" baseline="4629" sz="1800" spc="15">
                <a:latin typeface="Times New Roman"/>
                <a:cs typeface="Times New Roman"/>
              </a:rPr>
              <a:t>2</a:t>
            </a:r>
            <a:r>
              <a:rPr dirty="0" baseline="4629" sz="1800" spc="15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baseline="4629" sz="1800" spc="-15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-3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 spc="62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65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Symbol"/>
                <a:cs typeface="Symbol"/>
              </a:rPr>
              <a:t></a:t>
            </a:r>
            <a:r>
              <a:rPr dirty="0" baseline="4629" sz="1800" spc="37">
                <a:latin typeface="Times New Roman"/>
                <a:cs typeface="Times New Roman"/>
              </a:rPr>
              <a:t>cos</a:t>
            </a:r>
            <a:r>
              <a:rPr dirty="0" sz="1550" spc="25">
                <a:latin typeface="Symbol"/>
                <a:cs typeface="Symbol"/>
              </a:rPr>
              <a:t></a:t>
            </a:r>
            <a:r>
              <a:rPr dirty="0" baseline="4629" sz="1800" spc="37">
                <a:latin typeface="Times New Roman"/>
                <a:cs typeface="Times New Roman"/>
              </a:rPr>
              <a:t>2</a:t>
            </a:r>
            <a:r>
              <a:rPr dirty="0" baseline="4629" sz="1800" spc="3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Symbol"/>
                <a:cs typeface="Symbol"/>
              </a:rPr>
              <a:t></a:t>
            </a:r>
            <a:r>
              <a:rPr dirty="0" baseline="4629" sz="1800" spc="3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-3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16334" y="1220416"/>
            <a:ext cx="7493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01700" y="1842599"/>
            <a:ext cx="173545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binormal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2508259" y="2461054"/>
            <a:ext cx="0" cy="697230"/>
          </a:xfrm>
          <a:custGeom>
            <a:avLst/>
            <a:gdLst/>
            <a:ahLst/>
            <a:cxnLst/>
            <a:rect l="l" t="t" r="r" b="b"/>
            <a:pathLst>
              <a:path w="0" h="697230">
                <a:moveTo>
                  <a:pt x="0" y="0"/>
                </a:moveTo>
                <a:lnTo>
                  <a:pt x="0" y="696942"/>
                </a:lnTo>
              </a:path>
            </a:pathLst>
          </a:custGeom>
          <a:ln w="755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033989" y="2461054"/>
            <a:ext cx="0" cy="697230"/>
          </a:xfrm>
          <a:custGeom>
            <a:avLst/>
            <a:gdLst/>
            <a:ahLst/>
            <a:cxnLst/>
            <a:rect l="l" t="t" r="r" b="b"/>
            <a:pathLst>
              <a:path w="0" h="697230">
                <a:moveTo>
                  <a:pt x="0" y="0"/>
                </a:moveTo>
                <a:lnTo>
                  <a:pt x="0" y="696942"/>
                </a:lnTo>
              </a:path>
            </a:pathLst>
          </a:custGeom>
          <a:ln w="755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1887415" y="3211728"/>
            <a:ext cx="27368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1018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23322" y="3211728"/>
            <a:ext cx="27368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1018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3709861" y="3211727"/>
            <a:ext cx="93980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10185" algn="l"/>
                <a:tab pos="678815" algn="l"/>
                <a:tab pos="8763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373454" y="3162400"/>
            <a:ext cx="2334895" cy="3416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827405" algn="l"/>
                <a:tab pos="1025525" algn="l"/>
                <a:tab pos="2270760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baseline="1461" sz="2850" spc="-359">
                <a:latin typeface="Symbol"/>
                <a:cs typeface="Symbol"/>
              </a:rPr>
              <a:t></a:t>
            </a:r>
            <a:r>
              <a:rPr dirty="0" baseline="1461" sz="2850" spc="-359">
                <a:latin typeface="Times New Roman"/>
                <a:cs typeface="Times New Roman"/>
              </a:rPr>
              <a:t>	</a:t>
            </a:r>
            <a:r>
              <a:rPr dirty="0" baseline="1461" sz="2850" spc="-359">
                <a:latin typeface="Symbol"/>
                <a:cs typeface="Symbol"/>
              </a:rPr>
              <a:t></a:t>
            </a:r>
            <a:endParaRPr baseline="1461" sz="2850">
              <a:latin typeface="Symbol"/>
              <a:cs typeface="Symbo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5234939" y="3280685"/>
            <a:ext cx="408305" cy="189230"/>
            <a:chOff x="5234939" y="3280685"/>
            <a:chExt cx="408305" cy="189230"/>
          </a:xfrm>
        </p:grpSpPr>
        <p:sp>
          <p:nvSpPr>
            <p:cNvPr id="49" name="object 49"/>
            <p:cNvSpPr/>
            <p:nvPr/>
          </p:nvSpPr>
          <p:spPr>
            <a:xfrm>
              <a:off x="5238749" y="32844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10" y="0"/>
                  </a:moveTo>
                  <a:lnTo>
                    <a:pt x="0" y="9069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5238749" y="337519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10" y="9069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5605863" y="32844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410" y="9069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605863" y="3375193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410" y="0"/>
                  </a:moveTo>
                  <a:lnTo>
                    <a:pt x="0" y="90698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3" name="object 53"/>
          <p:cNvSpPr txBox="1"/>
          <p:nvPr/>
        </p:nvSpPr>
        <p:spPr>
          <a:xfrm>
            <a:off x="5907378" y="3211727"/>
            <a:ext cx="19494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7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4958941" y="3234173"/>
            <a:ext cx="1156970" cy="265430"/>
            <a:chOff x="4958941" y="3234173"/>
            <a:chExt cx="1156970" cy="265430"/>
          </a:xfrm>
        </p:grpSpPr>
        <p:sp>
          <p:nvSpPr>
            <p:cNvPr id="55" name="object 55"/>
            <p:cNvSpPr/>
            <p:nvPr/>
          </p:nvSpPr>
          <p:spPr>
            <a:xfrm>
              <a:off x="4962719" y="3234372"/>
              <a:ext cx="0" cy="265430"/>
            </a:xfrm>
            <a:custGeom>
              <a:avLst/>
              <a:gdLst/>
              <a:ahLst/>
              <a:cxnLst/>
              <a:rect l="l" t="t" r="r" b="b"/>
              <a:pathLst>
                <a:path w="0" h="265429">
                  <a:moveTo>
                    <a:pt x="0" y="0"/>
                  </a:moveTo>
                  <a:lnTo>
                    <a:pt x="0" y="264933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6111790" y="3234372"/>
              <a:ext cx="0" cy="265430"/>
            </a:xfrm>
            <a:custGeom>
              <a:avLst/>
              <a:gdLst/>
              <a:ahLst/>
              <a:cxnLst/>
              <a:rect l="l" t="t" r="r" b="b"/>
              <a:pathLst>
                <a:path w="0" h="265429">
                  <a:moveTo>
                    <a:pt x="0" y="0"/>
                  </a:moveTo>
                  <a:lnTo>
                    <a:pt x="0" y="264933"/>
                  </a:lnTo>
                </a:path>
              </a:pathLst>
            </a:custGeom>
            <a:ln w="755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959140" y="3237952"/>
              <a:ext cx="1156970" cy="0"/>
            </a:xfrm>
            <a:custGeom>
              <a:avLst/>
              <a:gdLst/>
              <a:ahLst/>
              <a:cxnLst/>
              <a:rect l="l" t="t" r="r" b="b"/>
              <a:pathLst>
                <a:path w="1156970" h="0">
                  <a:moveTo>
                    <a:pt x="0" y="0"/>
                  </a:moveTo>
                  <a:lnTo>
                    <a:pt x="1156627" y="0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959140" y="3495328"/>
              <a:ext cx="1156970" cy="0"/>
            </a:xfrm>
            <a:custGeom>
              <a:avLst/>
              <a:gdLst/>
              <a:ahLst/>
              <a:cxnLst/>
              <a:rect l="l" t="t" r="r" b="b"/>
              <a:pathLst>
                <a:path w="1156970" h="0">
                  <a:moveTo>
                    <a:pt x="0" y="0"/>
                  </a:moveTo>
                  <a:lnTo>
                    <a:pt x="1156627" y="0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1811853" y="3243948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747732" y="3243948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634289" y="3243948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300497" y="3243948"/>
            <a:ext cx="698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761163" y="2453126"/>
            <a:ext cx="679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i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919811" y="2407299"/>
            <a:ext cx="107950" cy="713105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  <a:p>
            <a:pPr marL="1778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17780">
              <a:lnSpc>
                <a:spcPct val="100000"/>
              </a:lnSpc>
              <a:spcBef>
                <a:spcPts val="365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192445" y="2646060"/>
            <a:ext cx="190690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30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baseline="4629" sz="1800">
                <a:latin typeface="Symbol"/>
                <a:cs typeface="Symbol"/>
              </a:rPr>
              <a:t>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N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195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514041" y="2875193"/>
            <a:ext cx="596265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spc="217">
                <a:latin typeface="Symbol"/>
                <a:cs typeface="Symbol"/>
              </a:rPr>
              <a:t>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507380" y="3247907"/>
            <a:ext cx="342646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55295" algn="l"/>
                <a:tab pos="1391285" algn="l"/>
                <a:tab pos="2277745" algn="l"/>
                <a:tab pos="2944495" algn="l"/>
                <a:tab pos="320611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	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t</a:t>
            </a:r>
            <a:r>
              <a:rPr dirty="0" sz="1200" spc="3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37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</a:t>
            </a:r>
            <a:r>
              <a:rPr dirty="0" sz="1200" spc="30">
                <a:latin typeface="Times New Roman"/>
                <a:cs typeface="Times New Roman"/>
              </a:rPr>
              <a:t>cos	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t</a:t>
            </a:r>
            <a:r>
              <a:rPr dirty="0" sz="1200" spc="39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5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4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sin	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t</a:t>
            </a:r>
            <a:r>
              <a:rPr dirty="0" sz="1200" spc="4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cos	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t	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4977197" y="3247907"/>
            <a:ext cx="105664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1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2765897" y="2331380"/>
            <a:ext cx="882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227635" y="2331380"/>
            <a:ext cx="574675" cy="8096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1430">
              <a:lnSpc>
                <a:spcPts val="12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  <a:p>
            <a:pPr algn="ctr" marL="12700">
              <a:lnSpc>
                <a:spcPts val="1200"/>
              </a:lnSpc>
            </a:pPr>
            <a:r>
              <a:rPr dirty="0" sz="1200" i="1">
                <a:latin typeface="Times New Roman"/>
                <a:cs typeface="Times New Roman"/>
              </a:rPr>
              <a:t>j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ts val="1830"/>
              </a:lnSpc>
              <a:spcBef>
                <a:spcPts val="105"/>
              </a:spcBef>
            </a:pP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>
              <a:lnSpc>
                <a:spcPts val="1830"/>
              </a:lnSpc>
            </a:pPr>
            <a:r>
              <a:rPr dirty="0" baseline="4629" sz="1800" spc="195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1218715" y="2553333"/>
            <a:ext cx="93916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7675" algn="l"/>
                <a:tab pos="862965" algn="l"/>
              </a:tabLst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r>
              <a:rPr dirty="0" sz="1200" spc="-710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175280" y="3118982"/>
            <a:ext cx="373443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48055" algn="l"/>
                <a:tab pos="2559050" algn="l"/>
                <a:tab pos="2835275" algn="l"/>
                <a:tab pos="3658235" algn="l"/>
              </a:tabLst>
            </a:pP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r>
              <a:rPr dirty="0" baseline="2314" sz="1800" spc="-1064">
                <a:latin typeface="Microsoft Sans Serif"/>
                <a:cs typeface="Microsoft Sans Serif"/>
              </a:rPr>
              <a:t>	</a:t>
            </a: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r>
              <a:rPr dirty="0" baseline="2314" sz="1800" spc="-1064">
                <a:latin typeface="Microsoft Sans Serif"/>
                <a:cs typeface="Microsoft Sans Serif"/>
              </a:rPr>
              <a:t>	</a:t>
            </a: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r>
              <a:rPr dirty="0" baseline="2314" sz="1800" spc="-1064">
                <a:latin typeface="Microsoft Sans Serif"/>
                <a:cs typeface="Microsoft Sans Serif"/>
              </a:rPr>
              <a:t>	</a:t>
            </a:r>
            <a:r>
              <a:rPr dirty="0" baseline="2314" sz="1800" spc="-1064">
                <a:latin typeface="Microsoft Sans Serif"/>
                <a:cs typeface="Microsoft Sans Serif"/>
              </a:rPr>
              <a:t>→</a:t>
            </a:r>
            <a:r>
              <a:rPr dirty="0" baseline="2314" sz="1800" spc="-1064">
                <a:latin typeface="Microsoft Sans Serif"/>
                <a:cs typeface="Microsoft Sans Serif"/>
              </a:rPr>
              <a:t>	</a:t>
            </a: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3" name="object 73"/>
          <p:cNvSpPr/>
          <p:nvPr/>
        </p:nvSpPr>
        <p:spPr>
          <a:xfrm>
            <a:off x="896111" y="372313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2021-10-13T13:22:35Z</dcterms:created>
  <dcterms:modified xsi:type="dcterms:W3CDTF">2021-10-13T13:22:35Z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